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extended-properties+xml" PartName="/docProps/app.xml"/>
  <Override ContentType="application/vnd.openxmlformats-package.core-properties+xml" PartName="/docProps/core.xml"/>
  <Override ContentType="application/vnd.ms-powerpoint.changesinfo+xml" PartName="/ppt/changesInfos/changesInfo1.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6"/>
  </p:notesMasterIdLst>
  <p:handoutMasterIdLst>
    <p:handoutMasterId r:id="rId7"/>
  </p:handoutMasterIdLst>
  <p:sldIdLst>
    <p:sldId id="418" r:id="rId4"/>
    <p:sldId id="416" r:id="rId5"/>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HGPｺﾞｼｯｸE" pitchFamily="50" charset="-128"/>
        <a:cs typeface="+mn-cs"/>
      </a:defRPr>
    </a:lvl1pPr>
    <a:lvl2pPr marL="457200" algn="l" rtl="0" fontAlgn="base">
      <a:spcBef>
        <a:spcPct val="0"/>
      </a:spcBef>
      <a:spcAft>
        <a:spcPct val="0"/>
      </a:spcAft>
      <a:defRPr kumimoji="1" kern="1200">
        <a:solidFill>
          <a:schemeClr val="tx1"/>
        </a:solidFill>
        <a:latin typeface="Arial" charset="0"/>
        <a:ea typeface="HGPｺﾞｼｯｸE" pitchFamily="50" charset="-128"/>
        <a:cs typeface="+mn-cs"/>
      </a:defRPr>
    </a:lvl2pPr>
    <a:lvl3pPr marL="914400" algn="l" rtl="0" fontAlgn="base">
      <a:spcBef>
        <a:spcPct val="0"/>
      </a:spcBef>
      <a:spcAft>
        <a:spcPct val="0"/>
      </a:spcAft>
      <a:defRPr kumimoji="1" kern="1200">
        <a:solidFill>
          <a:schemeClr val="tx1"/>
        </a:solidFill>
        <a:latin typeface="Arial" charset="0"/>
        <a:ea typeface="HGPｺﾞｼｯｸE" pitchFamily="50" charset="-128"/>
        <a:cs typeface="+mn-cs"/>
      </a:defRPr>
    </a:lvl3pPr>
    <a:lvl4pPr marL="1371600" algn="l" rtl="0" fontAlgn="base">
      <a:spcBef>
        <a:spcPct val="0"/>
      </a:spcBef>
      <a:spcAft>
        <a:spcPct val="0"/>
      </a:spcAft>
      <a:defRPr kumimoji="1" kern="1200">
        <a:solidFill>
          <a:schemeClr val="tx1"/>
        </a:solidFill>
        <a:latin typeface="Arial" charset="0"/>
        <a:ea typeface="HGPｺﾞｼｯｸE" pitchFamily="50" charset="-128"/>
        <a:cs typeface="+mn-cs"/>
      </a:defRPr>
    </a:lvl4pPr>
    <a:lvl5pPr marL="1828800" algn="l" rtl="0" fontAlgn="base">
      <a:spcBef>
        <a:spcPct val="0"/>
      </a:spcBef>
      <a:spcAft>
        <a:spcPct val="0"/>
      </a:spcAft>
      <a:defRPr kumimoji="1" kern="1200">
        <a:solidFill>
          <a:schemeClr val="tx1"/>
        </a:solidFill>
        <a:latin typeface="Arial" charset="0"/>
        <a:ea typeface="HGPｺﾞｼｯｸE" pitchFamily="50" charset="-128"/>
        <a:cs typeface="+mn-cs"/>
      </a:defRPr>
    </a:lvl5pPr>
    <a:lvl6pPr marL="2286000" algn="l" defTabSz="914400" rtl="0" eaLnBrk="1" latinLnBrk="0" hangingPunct="1">
      <a:defRPr kumimoji="1" kern="1200">
        <a:solidFill>
          <a:schemeClr val="tx1"/>
        </a:solidFill>
        <a:latin typeface="Arial" charset="0"/>
        <a:ea typeface="HGPｺﾞｼｯｸE" pitchFamily="50" charset="-128"/>
        <a:cs typeface="+mn-cs"/>
      </a:defRPr>
    </a:lvl6pPr>
    <a:lvl7pPr marL="2743200" algn="l" defTabSz="914400" rtl="0" eaLnBrk="1" latinLnBrk="0" hangingPunct="1">
      <a:defRPr kumimoji="1" kern="1200">
        <a:solidFill>
          <a:schemeClr val="tx1"/>
        </a:solidFill>
        <a:latin typeface="Arial" charset="0"/>
        <a:ea typeface="HGPｺﾞｼｯｸE" pitchFamily="50" charset="-128"/>
        <a:cs typeface="+mn-cs"/>
      </a:defRPr>
    </a:lvl7pPr>
    <a:lvl8pPr marL="3200400" algn="l" defTabSz="914400" rtl="0" eaLnBrk="1" latinLnBrk="0" hangingPunct="1">
      <a:defRPr kumimoji="1" kern="1200">
        <a:solidFill>
          <a:schemeClr val="tx1"/>
        </a:solidFill>
        <a:latin typeface="Arial" charset="0"/>
        <a:ea typeface="HGPｺﾞｼｯｸE" pitchFamily="50" charset="-128"/>
        <a:cs typeface="+mn-cs"/>
      </a:defRPr>
    </a:lvl8pPr>
    <a:lvl9pPr marL="3657600" algn="l" defTabSz="914400" rtl="0" eaLnBrk="1" latinLnBrk="0" hangingPunct="1">
      <a:defRPr kumimoji="1" kern="1200">
        <a:solidFill>
          <a:schemeClr val="tx1"/>
        </a:solidFill>
        <a:latin typeface="Arial" charset="0"/>
        <a:ea typeface="HGPｺﾞｼｯｸE"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p15:clr>
            <a:srgbClr val="A4A3A4"/>
          </p15:clr>
        </p15:guide>
        <p15:guide id="3" orient="horz" pos="3067" userDrawn="1">
          <p15:clr>
            <a:srgbClr val="A4A3A4"/>
          </p15:clr>
        </p15:guide>
        <p15:guide id="4" pos="551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inou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CCFF"/>
    <a:srgbClr val="CCECFF"/>
    <a:srgbClr val="CCFFFF"/>
    <a:srgbClr val="0099FF"/>
    <a:srgbClr val="99CCFF"/>
    <a:srgbClr val="D33903"/>
    <a:srgbClr val="9BD4FF"/>
    <a:srgbClr val="619D76"/>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081D9F-8335-44E0-97B3-4CB07B6ABAFD}" v="207" dt="2022-09-12T08:35:46.70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56" autoAdjust="0"/>
    <p:restoredTop sz="95478" autoAdjust="0"/>
  </p:normalViewPr>
  <p:slideViewPr>
    <p:cSldViewPr>
      <p:cViewPr varScale="1">
        <p:scale>
          <a:sx n="67" d="100"/>
          <a:sy n="67" d="100"/>
        </p:scale>
        <p:origin x="1564" y="40"/>
      </p:cViewPr>
      <p:guideLst>
        <p:guide orient="horz" pos="2160"/>
        <p:guide pos="2880"/>
        <p:guide orient="horz" pos="3067"/>
        <p:guide pos="5511"/>
      </p:guideLst>
    </p:cSldViewPr>
  </p:slideViewPr>
  <p:notesTextViewPr>
    <p:cViewPr>
      <p:scale>
        <a:sx n="100" d="100"/>
        <a:sy n="100" d="100"/>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viewProps.xml" Type="http://schemas.openxmlformats.org/officeDocument/2006/relationships/viewProps"/><Relationship Id="rId11" Target="theme/theme1.xml" Type="http://schemas.openxmlformats.org/officeDocument/2006/relationships/theme"/><Relationship Id="rId12" Target="tableStyles.xml" Type="http://schemas.openxmlformats.org/officeDocument/2006/relationships/tableStyles"/><Relationship Id="rId13" Target="changesInfos/changesInfo1.xml" Type="http://schemas.microsoft.com/office/2016/11/relationships/changesInfo"/><Relationship Id="rId14" Target="revisionInfo.xml" Type="http://schemas.microsoft.com/office/2015/10/relationships/revisionInfo"/><Relationship Id="rId2" Target="../customXml/item2.xml" Type="http://schemas.openxmlformats.org/officeDocument/2006/relationships/customXml"/><Relationship Id="rId3" Target="slideMasters/slideMaster1.xml" Type="http://schemas.openxmlformats.org/officeDocument/2006/relationships/slideMaster"/><Relationship Id="rId4" Target="slides/slide1.xml" Type="http://schemas.openxmlformats.org/officeDocument/2006/relationships/slide"/><Relationship Id="rId5" Target="slides/slide2.xml" Type="http://schemas.openxmlformats.org/officeDocument/2006/relationships/slide"/><Relationship Id="rId6" Target="notesMasters/notesMaster1.xml" Type="http://schemas.openxmlformats.org/officeDocument/2006/relationships/notesMaster"/><Relationship Id="rId7" Target="handoutMasters/handoutMaster1.xml" Type="http://schemas.openxmlformats.org/officeDocument/2006/relationships/handoutMaster"/><Relationship Id="rId8" Target="commentAuthors.xml" Type="http://schemas.openxmlformats.org/officeDocument/2006/relationships/commentAuthors"/><Relationship Id="rId9" Target="presProps.xml" Type="http://schemas.openxmlformats.org/officeDocument/2006/relationships/presProps"/></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saru Ishikawa(石川　賢)" userId="707cb2a9-967e-4ea9-8978-06eafc3505a2" providerId="ADAL" clId="{01081D9F-8335-44E0-97B3-4CB07B6ABAFD}"/>
    <pc:docChg chg="undo custSel addSld delSld modSld">
      <pc:chgData name="Masaru Ishikawa(石川　賢)" userId="707cb2a9-967e-4ea9-8978-06eafc3505a2" providerId="ADAL" clId="{01081D9F-8335-44E0-97B3-4CB07B6ABAFD}" dt="2022-09-12T08:37:16.068" v="1465" actId="948"/>
      <pc:docMkLst>
        <pc:docMk/>
      </pc:docMkLst>
      <pc:sldChg chg="modSp mod">
        <pc:chgData name="Masaru Ishikawa(石川　賢)" userId="707cb2a9-967e-4ea9-8978-06eafc3505a2" providerId="ADAL" clId="{01081D9F-8335-44E0-97B3-4CB07B6ABAFD}" dt="2022-09-12T08:10:32.196" v="1044" actId="14100"/>
        <pc:sldMkLst>
          <pc:docMk/>
          <pc:sldMk cId="0" sldId="269"/>
        </pc:sldMkLst>
        <pc:spChg chg="mod">
          <ac:chgData name="Masaru Ishikawa(石川　賢)" userId="707cb2a9-967e-4ea9-8978-06eafc3505a2" providerId="ADAL" clId="{01081D9F-8335-44E0-97B3-4CB07B6ABAFD}" dt="2022-09-12T08:10:32.196" v="1044" actId="14100"/>
          <ac:spMkLst>
            <pc:docMk/>
            <pc:sldMk cId="0" sldId="269"/>
            <ac:spMk id="8" creationId="{C128A7D4-E8A9-48AA-9515-BC895D224A7D}"/>
          </ac:spMkLst>
        </pc:spChg>
      </pc:sldChg>
      <pc:sldChg chg="addSp delSp modSp mod">
        <pc:chgData name="Masaru Ishikawa(石川　賢)" userId="707cb2a9-967e-4ea9-8978-06eafc3505a2" providerId="ADAL" clId="{01081D9F-8335-44E0-97B3-4CB07B6ABAFD}" dt="2022-09-12T08:37:16.068" v="1465" actId="948"/>
        <pc:sldMkLst>
          <pc:docMk/>
          <pc:sldMk cId="202384109" sldId="408"/>
        </pc:sldMkLst>
        <pc:spChg chg="mod">
          <ac:chgData name="Masaru Ishikawa(石川　賢)" userId="707cb2a9-967e-4ea9-8978-06eafc3505a2" providerId="ADAL" clId="{01081D9F-8335-44E0-97B3-4CB07B6ABAFD}" dt="2022-09-12T08:37:16.068" v="1465" actId="948"/>
          <ac:spMkLst>
            <pc:docMk/>
            <pc:sldMk cId="202384109" sldId="408"/>
            <ac:spMk id="4" creationId="{C531E29B-49EA-44E7-BEE5-171C74B74B34}"/>
          </ac:spMkLst>
        </pc:spChg>
        <pc:spChg chg="del">
          <ac:chgData name="Masaru Ishikawa(石川　賢)" userId="707cb2a9-967e-4ea9-8978-06eafc3505a2" providerId="ADAL" clId="{01081D9F-8335-44E0-97B3-4CB07B6ABAFD}" dt="2022-09-12T08:00:44.009" v="568" actId="478"/>
          <ac:spMkLst>
            <pc:docMk/>
            <pc:sldMk cId="202384109" sldId="408"/>
            <ac:spMk id="7" creationId="{A08591A9-19A1-49CD-B1D1-0D6DD67D57D4}"/>
          </ac:spMkLst>
        </pc:spChg>
        <pc:spChg chg="add del mod">
          <ac:chgData name="Masaru Ishikawa(石川　賢)" userId="707cb2a9-967e-4ea9-8978-06eafc3505a2" providerId="ADAL" clId="{01081D9F-8335-44E0-97B3-4CB07B6ABAFD}" dt="2022-09-12T08:29:05.404" v="1097" actId="478"/>
          <ac:spMkLst>
            <pc:docMk/>
            <pc:sldMk cId="202384109" sldId="408"/>
            <ac:spMk id="9" creationId="{68798307-B4E1-4321-9F49-DDFD1AE98146}"/>
          </ac:spMkLst>
        </pc:spChg>
        <pc:spChg chg="mod">
          <ac:chgData name="Masaru Ishikawa(石川　賢)" userId="707cb2a9-967e-4ea9-8978-06eafc3505a2" providerId="ADAL" clId="{01081D9F-8335-44E0-97B3-4CB07B6ABAFD}" dt="2022-09-12T08:29:00.825" v="1096" actId="20577"/>
          <ac:spMkLst>
            <pc:docMk/>
            <pc:sldMk cId="202384109" sldId="408"/>
            <ac:spMk id="30" creationId="{C80A7C42-F1A2-4A1D-8F48-358E9D9DCECC}"/>
          </ac:spMkLst>
        </pc:spChg>
        <pc:graphicFrameChg chg="add del mod modGraphic">
          <ac:chgData name="Masaru Ishikawa(石川　賢)" userId="707cb2a9-967e-4ea9-8978-06eafc3505a2" providerId="ADAL" clId="{01081D9F-8335-44E0-97B3-4CB07B6ABAFD}" dt="2022-09-12T08:29:06.343" v="1098" actId="478"/>
          <ac:graphicFrameMkLst>
            <pc:docMk/>
            <pc:sldMk cId="202384109" sldId="408"/>
            <ac:graphicFrameMk id="3" creationId="{1A628EDF-3AD5-4BEB-8916-2550E6357C0A}"/>
          </ac:graphicFrameMkLst>
        </pc:graphicFrameChg>
      </pc:sldChg>
      <pc:sldChg chg="delSp modSp mod">
        <pc:chgData name="Masaru Ishikawa(石川　賢)" userId="707cb2a9-967e-4ea9-8978-06eafc3505a2" providerId="ADAL" clId="{01081D9F-8335-44E0-97B3-4CB07B6ABAFD}" dt="2022-09-12T08:23:25.818" v="1083" actId="20577"/>
        <pc:sldMkLst>
          <pc:docMk/>
          <pc:sldMk cId="3446059339" sldId="417"/>
        </pc:sldMkLst>
        <pc:spChg chg="del">
          <ac:chgData name="Masaru Ishikawa(石川　賢)" userId="707cb2a9-967e-4ea9-8978-06eafc3505a2" providerId="ADAL" clId="{01081D9F-8335-44E0-97B3-4CB07B6ABAFD}" dt="2022-09-12T08:00:47.605" v="569" actId="478"/>
          <ac:spMkLst>
            <pc:docMk/>
            <pc:sldMk cId="3446059339" sldId="417"/>
            <ac:spMk id="3" creationId="{61A8B59F-B305-4B20-8BE4-E7460ECDA3DB}"/>
          </ac:spMkLst>
        </pc:spChg>
        <pc:spChg chg="mod">
          <ac:chgData name="Masaru Ishikawa(石川　賢)" userId="707cb2a9-967e-4ea9-8978-06eafc3505a2" providerId="ADAL" clId="{01081D9F-8335-44E0-97B3-4CB07B6ABAFD}" dt="2022-09-12T08:23:25.818" v="1083" actId="20577"/>
          <ac:spMkLst>
            <pc:docMk/>
            <pc:sldMk cId="3446059339" sldId="417"/>
            <ac:spMk id="4" creationId="{C531E29B-49EA-44E7-BEE5-171C74B74B34}"/>
          </ac:spMkLst>
        </pc:spChg>
      </pc:sldChg>
      <pc:sldChg chg="addSp delSp modSp mod">
        <pc:chgData name="Masaru Ishikawa(石川　賢)" userId="707cb2a9-967e-4ea9-8978-06eafc3505a2" providerId="ADAL" clId="{01081D9F-8335-44E0-97B3-4CB07B6ABAFD}" dt="2022-09-12T08:23:17.362" v="1081" actId="1076"/>
        <pc:sldMkLst>
          <pc:docMk/>
          <pc:sldMk cId="3393964856" sldId="419"/>
        </pc:sldMkLst>
        <pc:spChg chg="mod ord">
          <ac:chgData name="Masaru Ishikawa(石川　賢)" userId="707cb2a9-967e-4ea9-8978-06eafc3505a2" providerId="ADAL" clId="{01081D9F-8335-44E0-97B3-4CB07B6ABAFD}" dt="2022-09-12T07:23:29.326" v="392" actId="14100"/>
          <ac:spMkLst>
            <pc:docMk/>
            <pc:sldMk cId="3393964856" sldId="419"/>
            <ac:spMk id="4" creationId="{699A669F-FE2C-4623-8652-3E3BDB274461}"/>
          </ac:spMkLst>
        </pc:spChg>
        <pc:spChg chg="mod">
          <ac:chgData name="Masaru Ishikawa(石川　賢)" userId="707cb2a9-967e-4ea9-8978-06eafc3505a2" providerId="ADAL" clId="{01081D9F-8335-44E0-97B3-4CB07B6ABAFD}" dt="2022-09-12T07:23:20.008" v="391" actId="255"/>
          <ac:spMkLst>
            <pc:docMk/>
            <pc:sldMk cId="3393964856" sldId="419"/>
            <ac:spMk id="7" creationId="{37DBE0A8-F422-45F3-80B2-B1E560832DC9}"/>
          </ac:spMkLst>
        </pc:spChg>
        <pc:spChg chg="mod">
          <ac:chgData name="Masaru Ishikawa(石川　賢)" userId="707cb2a9-967e-4ea9-8978-06eafc3505a2" providerId="ADAL" clId="{01081D9F-8335-44E0-97B3-4CB07B6ABAFD}" dt="2022-09-12T07:23:20.008" v="391" actId="255"/>
          <ac:spMkLst>
            <pc:docMk/>
            <pc:sldMk cId="3393964856" sldId="419"/>
            <ac:spMk id="8" creationId="{D5E5A1A9-2A39-4F1B-A62C-7CF6325E6D6B}"/>
          </ac:spMkLst>
        </pc:spChg>
        <pc:spChg chg="mod">
          <ac:chgData name="Masaru Ishikawa(石川　賢)" userId="707cb2a9-967e-4ea9-8978-06eafc3505a2" providerId="ADAL" clId="{01081D9F-8335-44E0-97B3-4CB07B6ABAFD}" dt="2022-09-12T07:23:20.008" v="391" actId="255"/>
          <ac:spMkLst>
            <pc:docMk/>
            <pc:sldMk cId="3393964856" sldId="419"/>
            <ac:spMk id="9" creationId="{45B4B0FB-DCCD-414F-96FE-8206D8B16E13}"/>
          </ac:spMkLst>
        </pc:spChg>
        <pc:spChg chg="mod">
          <ac:chgData name="Masaru Ishikawa(石川　賢)" userId="707cb2a9-967e-4ea9-8978-06eafc3505a2" providerId="ADAL" clId="{01081D9F-8335-44E0-97B3-4CB07B6ABAFD}" dt="2022-09-12T07:23:20.008" v="391" actId="255"/>
          <ac:spMkLst>
            <pc:docMk/>
            <pc:sldMk cId="3393964856" sldId="419"/>
            <ac:spMk id="10" creationId="{21CC3CEA-3C52-4710-AA0E-7C1A5BAC122E}"/>
          </ac:spMkLst>
        </pc:spChg>
        <pc:spChg chg="mod">
          <ac:chgData name="Masaru Ishikawa(石川　賢)" userId="707cb2a9-967e-4ea9-8978-06eafc3505a2" providerId="ADAL" clId="{01081D9F-8335-44E0-97B3-4CB07B6ABAFD}" dt="2022-09-12T07:23:20.008" v="391" actId="255"/>
          <ac:spMkLst>
            <pc:docMk/>
            <pc:sldMk cId="3393964856" sldId="419"/>
            <ac:spMk id="11" creationId="{D3BD91AE-354F-4B8D-8FBA-A471D7E5F956}"/>
          </ac:spMkLst>
        </pc:spChg>
        <pc:spChg chg="mod">
          <ac:chgData name="Masaru Ishikawa(石川　賢)" userId="707cb2a9-967e-4ea9-8978-06eafc3505a2" providerId="ADAL" clId="{01081D9F-8335-44E0-97B3-4CB07B6ABAFD}" dt="2022-09-12T07:23:20.008" v="391" actId="255"/>
          <ac:spMkLst>
            <pc:docMk/>
            <pc:sldMk cId="3393964856" sldId="419"/>
            <ac:spMk id="12" creationId="{B6327874-AF1F-4A80-8632-62ECEEA4B079}"/>
          </ac:spMkLst>
        </pc:spChg>
        <pc:spChg chg="mod">
          <ac:chgData name="Masaru Ishikawa(石川　賢)" userId="707cb2a9-967e-4ea9-8978-06eafc3505a2" providerId="ADAL" clId="{01081D9F-8335-44E0-97B3-4CB07B6ABAFD}" dt="2022-09-12T07:23:20.008" v="391" actId="255"/>
          <ac:spMkLst>
            <pc:docMk/>
            <pc:sldMk cId="3393964856" sldId="419"/>
            <ac:spMk id="13" creationId="{7A7014B2-2552-4802-B59E-65E1AE05DA94}"/>
          </ac:spMkLst>
        </pc:spChg>
        <pc:spChg chg="mod">
          <ac:chgData name="Masaru Ishikawa(石川　賢)" userId="707cb2a9-967e-4ea9-8978-06eafc3505a2" providerId="ADAL" clId="{01081D9F-8335-44E0-97B3-4CB07B6ABAFD}" dt="2022-09-12T07:23:20.008" v="391" actId="255"/>
          <ac:spMkLst>
            <pc:docMk/>
            <pc:sldMk cId="3393964856" sldId="419"/>
            <ac:spMk id="14" creationId="{C0F3C5B4-1EEF-456C-AE39-F70643DE5D22}"/>
          </ac:spMkLst>
        </pc:spChg>
        <pc:spChg chg="mod">
          <ac:chgData name="Masaru Ishikawa(石川　賢)" userId="707cb2a9-967e-4ea9-8978-06eafc3505a2" providerId="ADAL" clId="{01081D9F-8335-44E0-97B3-4CB07B6ABAFD}" dt="2022-09-12T07:23:20.008" v="391" actId="255"/>
          <ac:spMkLst>
            <pc:docMk/>
            <pc:sldMk cId="3393964856" sldId="419"/>
            <ac:spMk id="15" creationId="{400A8648-4AE6-45B4-8458-4E1B00553B3F}"/>
          </ac:spMkLst>
        </pc:spChg>
        <pc:spChg chg="mod">
          <ac:chgData name="Masaru Ishikawa(石川　賢)" userId="707cb2a9-967e-4ea9-8978-06eafc3505a2" providerId="ADAL" clId="{01081D9F-8335-44E0-97B3-4CB07B6ABAFD}" dt="2022-09-12T07:23:20.008" v="391" actId="255"/>
          <ac:spMkLst>
            <pc:docMk/>
            <pc:sldMk cId="3393964856" sldId="419"/>
            <ac:spMk id="16" creationId="{3C254539-FB3D-4BFC-B9AB-6E50DD4D56EC}"/>
          </ac:spMkLst>
        </pc:spChg>
        <pc:spChg chg="mod">
          <ac:chgData name="Masaru Ishikawa(石川　賢)" userId="707cb2a9-967e-4ea9-8978-06eafc3505a2" providerId="ADAL" clId="{01081D9F-8335-44E0-97B3-4CB07B6ABAFD}" dt="2022-09-12T07:23:20.008" v="391" actId="255"/>
          <ac:spMkLst>
            <pc:docMk/>
            <pc:sldMk cId="3393964856" sldId="419"/>
            <ac:spMk id="17" creationId="{05DD51F6-CF88-41C0-9701-A175A2C9C2E6}"/>
          </ac:spMkLst>
        </pc:spChg>
        <pc:spChg chg="mod">
          <ac:chgData name="Masaru Ishikawa(石川　賢)" userId="707cb2a9-967e-4ea9-8978-06eafc3505a2" providerId="ADAL" clId="{01081D9F-8335-44E0-97B3-4CB07B6ABAFD}" dt="2022-09-12T07:23:20.008" v="391" actId="255"/>
          <ac:spMkLst>
            <pc:docMk/>
            <pc:sldMk cId="3393964856" sldId="419"/>
            <ac:spMk id="18" creationId="{DFD3C348-3CE4-42A6-986E-51B9C331A2DC}"/>
          </ac:spMkLst>
        </pc:spChg>
        <pc:spChg chg="mod">
          <ac:chgData name="Masaru Ishikawa(石川　賢)" userId="707cb2a9-967e-4ea9-8978-06eafc3505a2" providerId="ADAL" clId="{01081D9F-8335-44E0-97B3-4CB07B6ABAFD}" dt="2022-09-12T07:23:20.008" v="391" actId="255"/>
          <ac:spMkLst>
            <pc:docMk/>
            <pc:sldMk cId="3393964856" sldId="419"/>
            <ac:spMk id="19" creationId="{CC055B16-C97C-45A9-83DC-9F6D31204621}"/>
          </ac:spMkLst>
        </pc:spChg>
        <pc:spChg chg="mod">
          <ac:chgData name="Masaru Ishikawa(石川　賢)" userId="707cb2a9-967e-4ea9-8978-06eafc3505a2" providerId="ADAL" clId="{01081D9F-8335-44E0-97B3-4CB07B6ABAFD}" dt="2022-09-12T07:23:20.008" v="391" actId="255"/>
          <ac:spMkLst>
            <pc:docMk/>
            <pc:sldMk cId="3393964856" sldId="419"/>
            <ac:spMk id="20" creationId="{53D0825E-37E6-422F-8429-9AEE9A4BA3B7}"/>
          </ac:spMkLst>
        </pc:spChg>
        <pc:spChg chg="mod">
          <ac:chgData name="Masaru Ishikawa(石川　賢)" userId="707cb2a9-967e-4ea9-8978-06eafc3505a2" providerId="ADAL" clId="{01081D9F-8335-44E0-97B3-4CB07B6ABAFD}" dt="2022-09-12T07:23:20.008" v="391" actId="255"/>
          <ac:spMkLst>
            <pc:docMk/>
            <pc:sldMk cId="3393964856" sldId="419"/>
            <ac:spMk id="21" creationId="{A151AAE5-1305-4B1F-9464-2D42E9C5F210}"/>
          </ac:spMkLst>
        </pc:spChg>
        <pc:spChg chg="mod">
          <ac:chgData name="Masaru Ishikawa(石川　賢)" userId="707cb2a9-967e-4ea9-8978-06eafc3505a2" providerId="ADAL" clId="{01081D9F-8335-44E0-97B3-4CB07B6ABAFD}" dt="2022-09-12T07:23:20.008" v="391" actId="255"/>
          <ac:spMkLst>
            <pc:docMk/>
            <pc:sldMk cId="3393964856" sldId="419"/>
            <ac:spMk id="22" creationId="{C33417C7-C904-4583-AB94-1094A3A811F8}"/>
          </ac:spMkLst>
        </pc:spChg>
        <pc:spChg chg="mod">
          <ac:chgData name="Masaru Ishikawa(石川　賢)" userId="707cb2a9-967e-4ea9-8978-06eafc3505a2" providerId="ADAL" clId="{01081D9F-8335-44E0-97B3-4CB07B6ABAFD}" dt="2022-09-12T07:23:20.008" v="391" actId="255"/>
          <ac:spMkLst>
            <pc:docMk/>
            <pc:sldMk cId="3393964856" sldId="419"/>
            <ac:spMk id="23" creationId="{F9DBF2D9-9AE1-4B94-875A-DD8C39386EB4}"/>
          </ac:spMkLst>
        </pc:spChg>
        <pc:spChg chg="mod">
          <ac:chgData name="Masaru Ishikawa(石川　賢)" userId="707cb2a9-967e-4ea9-8978-06eafc3505a2" providerId="ADAL" clId="{01081D9F-8335-44E0-97B3-4CB07B6ABAFD}" dt="2022-09-12T07:23:20.008" v="391" actId="255"/>
          <ac:spMkLst>
            <pc:docMk/>
            <pc:sldMk cId="3393964856" sldId="419"/>
            <ac:spMk id="24" creationId="{4579269A-0046-4715-AACE-A987190C54BF}"/>
          </ac:spMkLst>
        </pc:spChg>
        <pc:spChg chg="mod">
          <ac:chgData name="Masaru Ishikawa(石川　賢)" userId="707cb2a9-967e-4ea9-8978-06eafc3505a2" providerId="ADAL" clId="{01081D9F-8335-44E0-97B3-4CB07B6ABAFD}" dt="2022-09-12T07:23:20.008" v="391" actId="255"/>
          <ac:spMkLst>
            <pc:docMk/>
            <pc:sldMk cId="3393964856" sldId="419"/>
            <ac:spMk id="25" creationId="{5C6BD633-5187-405C-AFB9-CC6DE4AA7D82}"/>
          </ac:spMkLst>
        </pc:spChg>
        <pc:spChg chg="mod">
          <ac:chgData name="Masaru Ishikawa(石川　賢)" userId="707cb2a9-967e-4ea9-8978-06eafc3505a2" providerId="ADAL" clId="{01081D9F-8335-44E0-97B3-4CB07B6ABAFD}" dt="2022-09-12T07:23:20.008" v="391" actId="255"/>
          <ac:spMkLst>
            <pc:docMk/>
            <pc:sldMk cId="3393964856" sldId="419"/>
            <ac:spMk id="26" creationId="{A20EC41C-F3A4-4A0E-80C3-36158CC7C044}"/>
          </ac:spMkLst>
        </pc:spChg>
        <pc:spChg chg="mod">
          <ac:chgData name="Masaru Ishikawa(石川　賢)" userId="707cb2a9-967e-4ea9-8978-06eafc3505a2" providerId="ADAL" clId="{01081D9F-8335-44E0-97B3-4CB07B6ABAFD}" dt="2022-09-12T07:21:25.607" v="339" actId="20577"/>
          <ac:spMkLst>
            <pc:docMk/>
            <pc:sldMk cId="3393964856" sldId="419"/>
            <ac:spMk id="30" creationId="{C80A7C42-F1A2-4A1D-8F48-358E9D9DCECC}"/>
          </ac:spMkLst>
        </pc:spChg>
        <pc:spChg chg="mod ord">
          <ac:chgData name="Masaru Ishikawa(石川　賢)" userId="707cb2a9-967e-4ea9-8978-06eafc3505a2" providerId="ADAL" clId="{01081D9F-8335-44E0-97B3-4CB07B6ABAFD}" dt="2022-09-12T07:23:29.326" v="392" actId="14100"/>
          <ac:spMkLst>
            <pc:docMk/>
            <pc:sldMk cId="3393964856" sldId="419"/>
            <ac:spMk id="39" creationId="{1AD67134-47A3-4115-AD67-6790581E5191}"/>
          </ac:spMkLst>
        </pc:spChg>
        <pc:spChg chg="mod ord">
          <ac:chgData name="Masaru Ishikawa(石川　賢)" userId="707cb2a9-967e-4ea9-8978-06eafc3505a2" providerId="ADAL" clId="{01081D9F-8335-44E0-97B3-4CB07B6ABAFD}" dt="2022-09-12T07:23:29.326" v="392" actId="14100"/>
          <ac:spMkLst>
            <pc:docMk/>
            <pc:sldMk cId="3393964856" sldId="419"/>
            <ac:spMk id="40" creationId="{B91997D1-3DAB-4E88-84BB-2D95B4A54521}"/>
          </ac:spMkLst>
        </pc:spChg>
        <pc:spChg chg="mod ord">
          <ac:chgData name="Masaru Ishikawa(石川　賢)" userId="707cb2a9-967e-4ea9-8978-06eafc3505a2" providerId="ADAL" clId="{01081D9F-8335-44E0-97B3-4CB07B6ABAFD}" dt="2022-09-12T07:23:29.326" v="392" actId="14100"/>
          <ac:spMkLst>
            <pc:docMk/>
            <pc:sldMk cId="3393964856" sldId="419"/>
            <ac:spMk id="41" creationId="{E27A1314-B533-46FE-8789-20CB51E220BE}"/>
          </ac:spMkLst>
        </pc:spChg>
        <pc:spChg chg="add del mod ord">
          <ac:chgData name="Masaru Ishikawa(石川　賢)" userId="707cb2a9-967e-4ea9-8978-06eafc3505a2" providerId="ADAL" clId="{01081D9F-8335-44E0-97B3-4CB07B6ABAFD}" dt="2022-09-12T07:23:29.326" v="392" actId="14100"/>
          <ac:spMkLst>
            <pc:docMk/>
            <pc:sldMk cId="3393964856" sldId="419"/>
            <ac:spMk id="44" creationId="{C7390E17-0C9E-476B-9B8E-3C0854DB89B3}"/>
          </ac:spMkLst>
        </pc:spChg>
        <pc:spChg chg="add del mod ord">
          <ac:chgData name="Masaru Ishikawa(石川　賢)" userId="707cb2a9-967e-4ea9-8978-06eafc3505a2" providerId="ADAL" clId="{01081D9F-8335-44E0-97B3-4CB07B6ABAFD}" dt="2022-09-12T07:23:29.326" v="392" actId="14100"/>
          <ac:spMkLst>
            <pc:docMk/>
            <pc:sldMk cId="3393964856" sldId="419"/>
            <ac:spMk id="45" creationId="{099834A0-755C-4947-B87B-A73A19ADD9F9}"/>
          </ac:spMkLst>
        </pc:spChg>
        <pc:spChg chg="mod">
          <ac:chgData name="Masaru Ishikawa(石川　賢)" userId="707cb2a9-967e-4ea9-8978-06eafc3505a2" providerId="ADAL" clId="{01081D9F-8335-44E0-97B3-4CB07B6ABAFD}" dt="2022-09-12T07:17:12.695" v="112" actId="571"/>
          <ac:spMkLst>
            <pc:docMk/>
            <pc:sldMk cId="3393964856" sldId="419"/>
            <ac:spMk id="47" creationId="{9ABADE9F-9463-442C-96CF-A205142BAECD}"/>
          </ac:spMkLst>
        </pc:spChg>
        <pc:spChg chg="mod">
          <ac:chgData name="Masaru Ishikawa(石川　賢)" userId="707cb2a9-967e-4ea9-8978-06eafc3505a2" providerId="ADAL" clId="{01081D9F-8335-44E0-97B3-4CB07B6ABAFD}" dt="2022-09-12T07:17:12.695" v="112" actId="571"/>
          <ac:spMkLst>
            <pc:docMk/>
            <pc:sldMk cId="3393964856" sldId="419"/>
            <ac:spMk id="48" creationId="{E6B4B6FB-7828-477B-9298-78F2ACE7A442}"/>
          </ac:spMkLst>
        </pc:spChg>
        <pc:spChg chg="add mod">
          <ac:chgData name="Masaru Ishikawa(石川　賢)" userId="707cb2a9-967e-4ea9-8978-06eafc3505a2" providerId="ADAL" clId="{01081D9F-8335-44E0-97B3-4CB07B6ABAFD}" dt="2022-09-12T07:17:12.695" v="112" actId="571"/>
          <ac:spMkLst>
            <pc:docMk/>
            <pc:sldMk cId="3393964856" sldId="419"/>
            <ac:spMk id="49" creationId="{53AEE68F-37D2-40B6-B545-7F05B3826C12}"/>
          </ac:spMkLst>
        </pc:spChg>
        <pc:spChg chg="mod ord">
          <ac:chgData name="Masaru Ishikawa(石川　賢)" userId="707cb2a9-967e-4ea9-8978-06eafc3505a2" providerId="ADAL" clId="{01081D9F-8335-44E0-97B3-4CB07B6ABAFD}" dt="2022-09-12T07:23:29.326" v="392" actId="14100"/>
          <ac:spMkLst>
            <pc:docMk/>
            <pc:sldMk cId="3393964856" sldId="419"/>
            <ac:spMk id="50" creationId="{BD37FE58-49F1-41F3-B1A9-8F351A3E40A9}"/>
          </ac:spMkLst>
        </pc:spChg>
        <pc:spChg chg="add mod">
          <ac:chgData name="Masaru Ishikawa(石川　賢)" userId="707cb2a9-967e-4ea9-8978-06eafc3505a2" providerId="ADAL" clId="{01081D9F-8335-44E0-97B3-4CB07B6ABAFD}" dt="2022-09-12T08:23:17.362" v="1081" actId="1076"/>
          <ac:spMkLst>
            <pc:docMk/>
            <pc:sldMk cId="3393964856" sldId="419"/>
            <ac:spMk id="51" creationId="{0B3E7E53-3553-4340-AF33-A4016EBA5D1B}"/>
          </ac:spMkLst>
        </pc:spChg>
        <pc:spChg chg="add del mod">
          <ac:chgData name="Masaru Ishikawa(石川　賢)" userId="707cb2a9-967e-4ea9-8978-06eafc3505a2" providerId="ADAL" clId="{01081D9F-8335-44E0-97B3-4CB07B6ABAFD}" dt="2022-09-12T07:17:11.320" v="110" actId="571"/>
          <ac:spMkLst>
            <pc:docMk/>
            <pc:sldMk cId="3393964856" sldId="419"/>
            <ac:spMk id="51" creationId="{123E18DA-9930-457B-A7EB-719161C1C63D}"/>
          </ac:spMkLst>
        </pc:spChg>
        <pc:spChg chg="mod">
          <ac:chgData name="Masaru Ishikawa(石川　賢)" userId="707cb2a9-967e-4ea9-8978-06eafc3505a2" providerId="ADAL" clId="{01081D9F-8335-44E0-97B3-4CB07B6ABAFD}" dt="2022-09-12T07:23:20.008" v="391" actId="255"/>
          <ac:spMkLst>
            <pc:docMk/>
            <pc:sldMk cId="3393964856" sldId="419"/>
            <ac:spMk id="53" creationId="{D47B226A-F308-4B98-A2BB-9946390FA127}"/>
          </ac:spMkLst>
        </pc:spChg>
        <pc:spChg chg="mod">
          <ac:chgData name="Masaru Ishikawa(石川　賢)" userId="707cb2a9-967e-4ea9-8978-06eafc3505a2" providerId="ADAL" clId="{01081D9F-8335-44E0-97B3-4CB07B6ABAFD}" dt="2022-09-12T07:23:20.008" v="391" actId="255"/>
          <ac:spMkLst>
            <pc:docMk/>
            <pc:sldMk cId="3393964856" sldId="419"/>
            <ac:spMk id="54" creationId="{D6CA5151-C655-4966-8271-316AA1489F29}"/>
          </ac:spMkLst>
        </pc:spChg>
        <pc:spChg chg="add del mod">
          <ac:chgData name="Masaru Ishikawa(石川　賢)" userId="707cb2a9-967e-4ea9-8978-06eafc3505a2" providerId="ADAL" clId="{01081D9F-8335-44E0-97B3-4CB07B6ABAFD}" dt="2022-09-12T07:18:16.019" v="130" actId="478"/>
          <ac:spMkLst>
            <pc:docMk/>
            <pc:sldMk cId="3393964856" sldId="419"/>
            <ac:spMk id="55" creationId="{FE020A80-E1F7-43F4-9023-0B5A9DB87770}"/>
          </ac:spMkLst>
        </pc:spChg>
        <pc:spChg chg="mod">
          <ac:chgData name="Masaru Ishikawa(石川　賢)" userId="707cb2a9-967e-4ea9-8978-06eafc3505a2" providerId="ADAL" clId="{01081D9F-8335-44E0-97B3-4CB07B6ABAFD}" dt="2022-09-12T07:23:20.008" v="391" actId="255"/>
          <ac:spMkLst>
            <pc:docMk/>
            <pc:sldMk cId="3393964856" sldId="419"/>
            <ac:spMk id="57" creationId="{95158104-3C02-4C7D-B166-0384DB9B8B62}"/>
          </ac:spMkLst>
        </pc:spChg>
        <pc:spChg chg="mod">
          <ac:chgData name="Masaru Ishikawa(石川　賢)" userId="707cb2a9-967e-4ea9-8978-06eafc3505a2" providerId="ADAL" clId="{01081D9F-8335-44E0-97B3-4CB07B6ABAFD}" dt="2022-09-12T07:23:20.008" v="391" actId="255"/>
          <ac:spMkLst>
            <pc:docMk/>
            <pc:sldMk cId="3393964856" sldId="419"/>
            <ac:spMk id="58" creationId="{F229F23F-8EE9-4515-B628-A8B15DE2EA48}"/>
          </ac:spMkLst>
        </pc:spChg>
        <pc:spChg chg="mod">
          <ac:chgData name="Masaru Ishikawa(石川　賢)" userId="707cb2a9-967e-4ea9-8978-06eafc3505a2" providerId="ADAL" clId="{01081D9F-8335-44E0-97B3-4CB07B6ABAFD}" dt="2022-09-12T07:23:00.904" v="390" actId="255"/>
          <ac:spMkLst>
            <pc:docMk/>
            <pc:sldMk cId="3393964856" sldId="419"/>
            <ac:spMk id="2052" creationId="{166E0423-319D-4E12-82A6-89CC88EC3EAA}"/>
          </ac:spMkLst>
        </pc:spChg>
        <pc:grpChg chg="mod">
          <ac:chgData name="Masaru Ishikawa(石川　賢)" userId="707cb2a9-967e-4ea9-8978-06eafc3505a2" providerId="ADAL" clId="{01081D9F-8335-44E0-97B3-4CB07B6ABAFD}" dt="2022-09-12T07:17:45.931" v="120" actId="14100"/>
          <ac:grpSpMkLst>
            <pc:docMk/>
            <pc:sldMk cId="3393964856" sldId="419"/>
            <ac:grpSpMk id="3" creationId="{2D7DDFE9-D898-4BA2-BFE1-859CA60AF5AF}"/>
          </ac:grpSpMkLst>
        </pc:grpChg>
        <pc:grpChg chg="mod">
          <ac:chgData name="Masaru Ishikawa(石川　賢)" userId="707cb2a9-967e-4ea9-8978-06eafc3505a2" providerId="ADAL" clId="{01081D9F-8335-44E0-97B3-4CB07B6ABAFD}" dt="2022-09-12T07:19:49.566" v="232" actId="465"/>
          <ac:grpSpMkLst>
            <pc:docMk/>
            <pc:sldMk cId="3393964856" sldId="419"/>
            <ac:grpSpMk id="5" creationId="{A24C48C5-171E-4D07-A754-FACC43C89037}"/>
          </ac:grpSpMkLst>
        </pc:grpChg>
        <pc:grpChg chg="mod">
          <ac:chgData name="Masaru Ishikawa(石川　賢)" userId="707cb2a9-967e-4ea9-8978-06eafc3505a2" providerId="ADAL" clId="{01081D9F-8335-44E0-97B3-4CB07B6ABAFD}" dt="2022-09-12T07:19:49.566" v="232" actId="465"/>
          <ac:grpSpMkLst>
            <pc:docMk/>
            <pc:sldMk cId="3393964856" sldId="419"/>
            <ac:grpSpMk id="6" creationId="{54A0FF20-0643-4470-B3B3-DD91FDBDAAC7}"/>
          </ac:grpSpMkLst>
        </pc:grpChg>
        <pc:grpChg chg="mod">
          <ac:chgData name="Masaru Ishikawa(石川　賢)" userId="707cb2a9-967e-4ea9-8978-06eafc3505a2" providerId="ADAL" clId="{01081D9F-8335-44E0-97B3-4CB07B6ABAFD}" dt="2022-09-12T07:19:49.566" v="232" actId="465"/>
          <ac:grpSpMkLst>
            <pc:docMk/>
            <pc:sldMk cId="3393964856" sldId="419"/>
            <ac:grpSpMk id="27" creationId="{A0C01C77-C3CB-46F0-9D16-77D0570DEF63}"/>
          </ac:grpSpMkLst>
        </pc:grpChg>
        <pc:grpChg chg="mod">
          <ac:chgData name="Masaru Ishikawa(石川　賢)" userId="707cb2a9-967e-4ea9-8978-06eafc3505a2" providerId="ADAL" clId="{01081D9F-8335-44E0-97B3-4CB07B6ABAFD}" dt="2022-09-12T07:19:49.566" v="232" actId="465"/>
          <ac:grpSpMkLst>
            <pc:docMk/>
            <pc:sldMk cId="3393964856" sldId="419"/>
            <ac:grpSpMk id="28" creationId="{D9896D53-53F6-4D49-AEDA-B29164158848}"/>
          </ac:grpSpMkLst>
        </pc:grpChg>
        <pc:grpChg chg="mod">
          <ac:chgData name="Masaru Ishikawa(石川　賢)" userId="707cb2a9-967e-4ea9-8978-06eafc3505a2" providerId="ADAL" clId="{01081D9F-8335-44E0-97B3-4CB07B6ABAFD}" dt="2022-09-12T07:19:49.566" v="232" actId="465"/>
          <ac:grpSpMkLst>
            <pc:docMk/>
            <pc:sldMk cId="3393964856" sldId="419"/>
            <ac:grpSpMk id="31" creationId="{9F1B447A-2CC9-491F-AAFA-B1DA862F53FC}"/>
          </ac:grpSpMkLst>
        </pc:grpChg>
        <pc:grpChg chg="add mod">
          <ac:chgData name="Masaru Ishikawa(石川　賢)" userId="707cb2a9-967e-4ea9-8978-06eafc3505a2" providerId="ADAL" clId="{01081D9F-8335-44E0-97B3-4CB07B6ABAFD}" dt="2022-09-12T07:17:12.695" v="112" actId="571"/>
          <ac:grpSpMkLst>
            <pc:docMk/>
            <pc:sldMk cId="3393964856" sldId="419"/>
            <ac:grpSpMk id="46" creationId="{4187ABC7-0F87-4690-B5C6-F0E472AB2605}"/>
          </ac:grpSpMkLst>
        </pc:grpChg>
        <pc:grpChg chg="add mod">
          <ac:chgData name="Masaru Ishikawa(石川　賢)" userId="707cb2a9-967e-4ea9-8978-06eafc3505a2" providerId="ADAL" clId="{01081D9F-8335-44E0-97B3-4CB07B6ABAFD}" dt="2022-09-12T07:19:49.566" v="232" actId="465"/>
          <ac:grpSpMkLst>
            <pc:docMk/>
            <pc:sldMk cId="3393964856" sldId="419"/>
            <ac:grpSpMk id="52" creationId="{D9CA0E37-0E2F-4DE2-BD56-1A79DE49D27A}"/>
          </ac:grpSpMkLst>
        </pc:grpChg>
        <pc:grpChg chg="add mod">
          <ac:chgData name="Masaru Ishikawa(石川　賢)" userId="707cb2a9-967e-4ea9-8978-06eafc3505a2" providerId="ADAL" clId="{01081D9F-8335-44E0-97B3-4CB07B6ABAFD}" dt="2022-09-12T07:19:49.566" v="232" actId="465"/>
          <ac:grpSpMkLst>
            <pc:docMk/>
            <pc:sldMk cId="3393964856" sldId="419"/>
            <ac:grpSpMk id="56" creationId="{E8964CE0-C79A-434A-997B-E9AC7959DF2B}"/>
          </ac:grpSpMkLst>
        </pc:grpChg>
        <pc:grpChg chg="mod">
          <ac:chgData name="Masaru Ishikawa(石川　賢)" userId="707cb2a9-967e-4ea9-8978-06eafc3505a2" providerId="ADAL" clId="{01081D9F-8335-44E0-97B3-4CB07B6ABAFD}" dt="2022-09-12T07:19:49.566" v="232" actId="465"/>
          <ac:grpSpMkLst>
            <pc:docMk/>
            <pc:sldMk cId="3393964856" sldId="419"/>
            <ac:grpSpMk id="2048" creationId="{7B6439C2-B930-4B0F-9956-8D5EA22436B7}"/>
          </ac:grpSpMkLst>
        </pc:grpChg>
        <pc:grpChg chg="add del mod">
          <ac:chgData name="Masaru Ishikawa(石川　賢)" userId="707cb2a9-967e-4ea9-8978-06eafc3505a2" providerId="ADAL" clId="{01081D9F-8335-44E0-97B3-4CB07B6ABAFD}" dt="2022-09-12T07:19:49.566" v="232" actId="465"/>
          <ac:grpSpMkLst>
            <pc:docMk/>
            <pc:sldMk cId="3393964856" sldId="419"/>
            <ac:grpSpMk id="2049" creationId="{8CDEA6B1-0AAA-498D-8A56-14E4E436BD5B}"/>
          </ac:grpSpMkLst>
        </pc:grpChg>
        <pc:grpChg chg="add del mod">
          <ac:chgData name="Masaru Ishikawa(石川　賢)" userId="707cb2a9-967e-4ea9-8978-06eafc3505a2" providerId="ADAL" clId="{01081D9F-8335-44E0-97B3-4CB07B6ABAFD}" dt="2022-09-12T07:19:49.566" v="232" actId="465"/>
          <ac:grpSpMkLst>
            <pc:docMk/>
            <pc:sldMk cId="3393964856" sldId="419"/>
            <ac:grpSpMk id="2050" creationId="{7303547A-F7A4-45F4-B929-F1480DDF7265}"/>
          </ac:grpSpMkLst>
        </pc:grpChg>
        <pc:grpChg chg="add del mod">
          <ac:chgData name="Masaru Ishikawa(石川　賢)" userId="707cb2a9-967e-4ea9-8978-06eafc3505a2" providerId="ADAL" clId="{01081D9F-8335-44E0-97B3-4CB07B6ABAFD}" dt="2022-09-12T07:17:45.931" v="120" actId="14100"/>
          <ac:grpSpMkLst>
            <pc:docMk/>
            <pc:sldMk cId="3393964856" sldId="419"/>
            <ac:grpSpMk id="2051" creationId="{0D80B18B-9610-4581-A9E7-C5EB9CAD6A1D}"/>
          </ac:grpSpMkLst>
        </pc:grpChg>
      </pc:sldChg>
      <pc:sldChg chg="modSp add del mod">
        <pc:chgData name="Masaru Ishikawa(石川　賢)" userId="707cb2a9-967e-4ea9-8978-06eafc3505a2" providerId="ADAL" clId="{01081D9F-8335-44E0-97B3-4CB07B6ABAFD}" dt="2022-09-12T07:21:10.546" v="309" actId="47"/>
        <pc:sldMkLst>
          <pc:docMk/>
          <pc:sldMk cId="2499605443" sldId="421"/>
        </pc:sldMkLst>
        <pc:spChg chg="mod">
          <ac:chgData name="Masaru Ishikawa(石川　賢)" userId="707cb2a9-967e-4ea9-8978-06eafc3505a2" providerId="ADAL" clId="{01081D9F-8335-44E0-97B3-4CB07B6ABAFD}" dt="2022-09-12T07:14:11.332" v="13" actId="20577"/>
          <ac:spMkLst>
            <pc:docMk/>
            <pc:sldMk cId="2499605443" sldId="421"/>
            <ac:spMk id="30" creationId="{C80A7C42-F1A2-4A1D-8F48-358E9D9DCECC}"/>
          </ac:spMkLst>
        </pc:spChg>
      </pc:sldChg>
      <pc:sldChg chg="addSp delSp modSp add mod">
        <pc:chgData name="Masaru Ishikawa(石川　賢)" userId="707cb2a9-967e-4ea9-8978-06eafc3505a2" providerId="ADAL" clId="{01081D9F-8335-44E0-97B3-4CB07B6ABAFD}" dt="2022-09-12T08:36:45.006" v="1463" actId="14734"/>
        <pc:sldMkLst>
          <pc:docMk/>
          <pc:sldMk cId="3126833007" sldId="421"/>
        </pc:sldMkLst>
        <pc:spChg chg="del mod">
          <ac:chgData name="Masaru Ishikawa(石川　賢)" userId="707cb2a9-967e-4ea9-8978-06eafc3505a2" providerId="ADAL" clId="{01081D9F-8335-44E0-97B3-4CB07B6ABAFD}" dt="2022-09-12T08:32:30.793" v="1398" actId="478"/>
          <ac:spMkLst>
            <pc:docMk/>
            <pc:sldMk cId="3126833007" sldId="421"/>
            <ac:spMk id="4" creationId="{C531E29B-49EA-44E7-BEE5-171C74B74B34}"/>
          </ac:spMkLst>
        </pc:spChg>
        <pc:spChg chg="mod">
          <ac:chgData name="Masaru Ishikawa(石川　賢)" userId="707cb2a9-967e-4ea9-8978-06eafc3505a2" providerId="ADAL" clId="{01081D9F-8335-44E0-97B3-4CB07B6ABAFD}" dt="2022-09-12T08:32:23.402" v="1396" actId="14100"/>
          <ac:spMkLst>
            <pc:docMk/>
            <pc:sldMk cId="3126833007" sldId="421"/>
            <ac:spMk id="9" creationId="{68798307-B4E1-4321-9F49-DDFD1AE98146}"/>
          </ac:spMkLst>
        </pc:spChg>
        <pc:spChg chg="add del mod">
          <ac:chgData name="Masaru Ishikawa(石川　賢)" userId="707cb2a9-967e-4ea9-8978-06eafc3505a2" providerId="ADAL" clId="{01081D9F-8335-44E0-97B3-4CB07B6ABAFD}" dt="2022-09-12T08:32:00.692" v="1391" actId="478"/>
          <ac:spMkLst>
            <pc:docMk/>
            <pc:sldMk cId="3126833007" sldId="421"/>
            <ac:spMk id="10" creationId="{06B885BC-1FAB-42A5-8097-DEBD6076836F}"/>
          </ac:spMkLst>
        </pc:spChg>
        <pc:spChg chg="mod">
          <ac:chgData name="Masaru Ishikawa(石川　賢)" userId="707cb2a9-967e-4ea9-8978-06eafc3505a2" providerId="ADAL" clId="{01081D9F-8335-44E0-97B3-4CB07B6ABAFD}" dt="2022-09-12T08:28:55.987" v="1090" actId="20577"/>
          <ac:spMkLst>
            <pc:docMk/>
            <pc:sldMk cId="3126833007" sldId="421"/>
            <ac:spMk id="30" creationId="{C80A7C42-F1A2-4A1D-8F48-358E9D9DCECC}"/>
          </ac:spMkLst>
        </pc:spChg>
        <pc:graphicFrameChg chg="mod modGraphic">
          <ac:chgData name="Masaru Ishikawa(石川　賢)" userId="707cb2a9-967e-4ea9-8978-06eafc3505a2" providerId="ADAL" clId="{01081D9F-8335-44E0-97B3-4CB07B6ABAFD}" dt="2022-09-12T08:36:45.006" v="1463" actId="14734"/>
          <ac:graphicFrameMkLst>
            <pc:docMk/>
            <pc:sldMk cId="3126833007" sldId="421"/>
            <ac:graphicFrameMk id="3" creationId="{1A628EDF-3AD5-4BEB-8916-2550E6357C0A}"/>
          </ac:graphicFrameMkLst>
        </pc:graphicFrameChg>
      </pc:sldChg>
    </pc:docChg>
  </pc:docChgLst>
</pc:chgInfo>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83AB2DE8-650A-4BA3-874F-B18994D6C800}"/>
              </a:ext>
            </a:extLst>
          </p:cNvPr>
          <p:cNvSpPr>
            <a:spLocks noGrp="1"/>
          </p:cNvSpPr>
          <p:nvPr>
            <p:ph type="hdr" sz="quarter"/>
          </p:nvPr>
        </p:nvSpPr>
        <p:spPr>
          <a:xfrm>
            <a:off x="4"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7E4698FB-D323-44FF-9C85-5EE3149AC308}"/>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05186095-7B5A-47F2-8DCE-82A444B993E7}" type="datetime1">
              <a:rPr kumimoji="1" lang="ja-JP" altLang="en-US" smtClean="0"/>
              <a:t>2022/10/21</a:t>
            </a:fld>
            <a:endParaRPr kumimoji="1" lang="ja-JP" altLang="en-US"/>
          </a:p>
        </p:txBody>
      </p:sp>
      <p:sp>
        <p:nvSpPr>
          <p:cNvPr id="4" name="フッター プレースホルダー 3">
            <a:extLst>
              <a:ext uri="{FF2B5EF4-FFF2-40B4-BE49-F238E27FC236}">
                <a16:creationId xmlns:a16="http://schemas.microsoft.com/office/drawing/2014/main" id="{DB18652F-E3B3-4620-A8BB-611C50F49493}"/>
              </a:ext>
            </a:extLst>
          </p:cNvPr>
          <p:cNvSpPr>
            <a:spLocks noGrp="1"/>
          </p:cNvSpPr>
          <p:nvPr>
            <p:ph type="ftr" sz="quarter" idx="2"/>
          </p:nvPr>
        </p:nvSpPr>
        <p:spPr>
          <a:xfrm>
            <a:off x="4" y="9371015"/>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950FA52-63B2-4A0A-8EFB-7095D039CB24}"/>
              </a:ext>
            </a:extLst>
          </p:cNvPr>
          <p:cNvSpPr>
            <a:spLocks noGrp="1"/>
          </p:cNvSpPr>
          <p:nvPr>
            <p:ph type="sldNum" sz="quarter" idx="3"/>
          </p:nvPr>
        </p:nvSpPr>
        <p:spPr>
          <a:xfrm>
            <a:off x="3814763" y="9371015"/>
            <a:ext cx="2919412" cy="495300"/>
          </a:xfrm>
          <a:prstGeom prst="rect">
            <a:avLst/>
          </a:prstGeom>
        </p:spPr>
        <p:txBody>
          <a:bodyPr vert="horz" lIns="91440" tIns="45720" rIns="91440" bIns="45720" rtlCol="0" anchor="b"/>
          <a:lstStyle>
            <a:lvl1pPr algn="r">
              <a:defRPr sz="1200"/>
            </a:lvl1pPr>
          </a:lstStyle>
          <a:p>
            <a:fld id="{DF7B0AA4-A5B4-4583-A1E8-9215E444D202}" type="slidenum">
              <a:rPr kumimoji="1" lang="ja-JP" altLang="en-US" smtClean="0"/>
              <a:t>‹#›</a:t>
            </a:fld>
            <a:endParaRPr kumimoji="1" lang="ja-JP" altLang="en-US"/>
          </a:p>
        </p:txBody>
      </p:sp>
    </p:spTree>
    <p:extLst>
      <p:ext uri="{BB962C8B-B14F-4D97-AF65-F5344CB8AC3E}">
        <p14:creationId xmlns:p14="http://schemas.microsoft.com/office/powerpoint/2010/main" val="212650272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4"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ＭＳ Ｐゴシック" pitchFamily="50" charset="-128"/>
              </a:defRPr>
            </a:lvl1pPr>
          </a:lstStyle>
          <a:p>
            <a:endParaRPr lang="en-US" altLang="ja-JP"/>
          </a:p>
        </p:txBody>
      </p:sp>
      <p:sp>
        <p:nvSpPr>
          <p:cNvPr id="19459" name="Rectangle 3"/>
          <p:cNvSpPr>
            <a:spLocks noGrp="1" noChangeArrowheads="1"/>
          </p:cNvSpPr>
          <p:nvPr>
            <p:ph type="dt" idx="1"/>
          </p:nvPr>
        </p:nvSpPr>
        <p:spPr bwMode="auto">
          <a:xfrm>
            <a:off x="3814763" y="0"/>
            <a:ext cx="2919412"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ＭＳ Ｐゴシック" pitchFamily="50" charset="-128"/>
              </a:defRPr>
            </a:lvl1pPr>
          </a:lstStyle>
          <a:p>
            <a:fld id="{4A808AB3-DE39-4DBB-BDA6-6764A60B5FA0}" type="datetime1">
              <a:rPr lang="ja-JP" altLang="en-US" smtClean="0"/>
              <a:t>2022/10/21</a:t>
            </a:fld>
            <a:endParaRPr lang="en-US" altLang="ja-JP"/>
          </a:p>
        </p:txBody>
      </p:sp>
      <p:sp>
        <p:nvSpPr>
          <p:cNvPr id="19460"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a:effectLst/>
        </p:spPr>
      </p:sp>
      <p:sp>
        <p:nvSpPr>
          <p:cNvPr id="19461" name="Rectangle 5"/>
          <p:cNvSpPr>
            <a:spLocks noGrp="1" noChangeArrowheads="1"/>
          </p:cNvSpPr>
          <p:nvPr>
            <p:ph type="body" sz="quarter" idx="3"/>
          </p:nvPr>
        </p:nvSpPr>
        <p:spPr bwMode="auto">
          <a:xfrm>
            <a:off x="673100" y="4686300"/>
            <a:ext cx="5389563" cy="44402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9462" name="Rectangle 6"/>
          <p:cNvSpPr>
            <a:spLocks noGrp="1" noChangeArrowheads="1"/>
          </p:cNvSpPr>
          <p:nvPr>
            <p:ph type="ftr" sz="quarter" idx="4"/>
          </p:nvPr>
        </p:nvSpPr>
        <p:spPr bwMode="auto">
          <a:xfrm>
            <a:off x="4" y="9371015"/>
            <a:ext cx="2919413"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ＭＳ Ｐゴシック" pitchFamily="50" charset="-128"/>
              </a:defRPr>
            </a:lvl1pPr>
          </a:lstStyle>
          <a:p>
            <a:endParaRPr lang="en-US" altLang="ja-JP"/>
          </a:p>
        </p:txBody>
      </p:sp>
      <p:sp>
        <p:nvSpPr>
          <p:cNvPr id="19463" name="Rectangle 7"/>
          <p:cNvSpPr>
            <a:spLocks noGrp="1" noChangeArrowheads="1"/>
          </p:cNvSpPr>
          <p:nvPr>
            <p:ph type="sldNum" sz="quarter" idx="5"/>
          </p:nvPr>
        </p:nvSpPr>
        <p:spPr bwMode="auto">
          <a:xfrm>
            <a:off x="3814763" y="9371015"/>
            <a:ext cx="2919412"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a typeface="ＭＳ Ｐゴシック" pitchFamily="50" charset="-128"/>
              </a:defRPr>
            </a:lvl1pPr>
          </a:lstStyle>
          <a:p>
            <a:fld id="{CEC9BB6F-D726-4B69-B74C-E9C08A217E33}" type="slidenum">
              <a:rPr lang="en-US" altLang="ja-JP"/>
              <a:pPr/>
              <a:t>‹#›</a:t>
            </a:fld>
            <a:endParaRPr lang="en-US" altLang="ja-JP"/>
          </a:p>
        </p:txBody>
      </p:sp>
    </p:spTree>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2.jpeg" Type="http://schemas.openxmlformats.org/officeDocument/2006/relationships/image"/></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2420938"/>
            <a:ext cx="7772400" cy="1470025"/>
          </a:xfrm>
        </p:spPr>
        <p:txBody>
          <a:bodyPr anchor="ctr"/>
          <a:lstStyle>
            <a:lvl1pPr algn="ctr">
              <a:defRPr/>
            </a:lvl1pPr>
          </a:lstStyle>
          <a:p>
            <a:r>
              <a:rPr lang="ja-JP" altLang="en-US"/>
              <a:t>マスタ タイトルの書式設定</a:t>
            </a:r>
          </a:p>
        </p:txBody>
      </p:sp>
      <p:sp>
        <p:nvSpPr>
          <p:cNvPr id="16486" name="Rectangle 102"/>
          <p:cNvSpPr>
            <a:spLocks noGrp="1" noChangeArrowheads="1"/>
          </p:cNvSpPr>
          <p:nvPr>
            <p:ph type="subTitle" sz="quarter" idx="1"/>
          </p:nvPr>
        </p:nvSpPr>
        <p:spPr>
          <a:xfrm>
            <a:off x="1371600" y="4005263"/>
            <a:ext cx="6400800" cy="1633537"/>
          </a:xfrm>
        </p:spPr>
        <p:txBody>
          <a:bodyPr/>
          <a:lstStyle>
            <a:lvl1pPr marL="0" indent="0" algn="ctr">
              <a:buFontTx/>
              <a:buNone/>
              <a:defRPr/>
            </a:lvl1pPr>
          </a:lstStyle>
          <a:p>
            <a:r>
              <a:rPr lang="ja-JP" altLang="en-US"/>
              <a:t>マスタ サブタイトルの書式設定</a:t>
            </a:r>
          </a:p>
        </p:txBody>
      </p:sp>
      <p:pic>
        <p:nvPicPr>
          <p:cNvPr id="58" name="Picture 160" descr="\\Head-server\法務・広報部　部内作業用\Ⅱ.  広報Ｇ関係\nkinfo-test\kouhou\corporate\groupsimbol\logo_nkup\logo-guide\nk_basic_guideline\artwork\jpg\nk_logo_nk_blue.jpg"/>
          <p:cNvPicPr>
            <a:picLocks noChangeAspect="1" noChangeArrowheads="1"/>
          </p:cNvPicPr>
          <p:nvPr userDrawn="1"/>
        </p:nvPicPr>
        <p:blipFill>
          <a:blip r:embed="rId2" cstate="print"/>
          <a:srcRect/>
          <a:stretch>
            <a:fillRect/>
          </a:stretch>
        </p:blipFill>
        <p:spPr bwMode="auto">
          <a:xfrm>
            <a:off x="6597169" y="6306747"/>
            <a:ext cx="2179146" cy="2951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スライド番号プレースホルダ 5"/>
          <p:cNvSpPr>
            <a:spLocks noGrp="1"/>
          </p:cNvSpPr>
          <p:nvPr>
            <p:ph type="sldNum" sz="quarter" idx="12"/>
          </p:nvPr>
        </p:nvSpPr>
        <p:spPr/>
        <p:txBody>
          <a:bodyPr/>
          <a:lstStyle>
            <a:lvl1pPr>
              <a:defRPr/>
            </a:lvl1pPr>
          </a:lstStyle>
          <a:p>
            <a:fld id="{0D4B1D02-E406-44D3-B4FB-C9088C6DDDC1}" type="slidenum">
              <a:rPr lang="en-US" altLang="ja-JP"/>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6" name="スライド番号プレースホルダ 5"/>
          <p:cNvSpPr>
            <a:spLocks noGrp="1"/>
          </p:cNvSpPr>
          <p:nvPr>
            <p:ph type="sldNum" sz="quarter" idx="12"/>
          </p:nvPr>
        </p:nvSpPr>
        <p:spPr/>
        <p:txBody>
          <a:bodyPr/>
          <a:lstStyle>
            <a:lvl1pPr>
              <a:defRPr/>
            </a:lvl1pPr>
          </a:lstStyle>
          <a:p>
            <a:fld id="{D0CC48D6-B6EB-4E96-B2A1-95FF5A497C02}" type="slidenum">
              <a:rPr lang="en-US" altLang="ja-JP"/>
              <a:pPr/>
              <a: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395288" y="1557338"/>
            <a:ext cx="4100512"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557338"/>
            <a:ext cx="4100513"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スライド番号プレースホルダ 6"/>
          <p:cNvSpPr>
            <a:spLocks noGrp="1"/>
          </p:cNvSpPr>
          <p:nvPr>
            <p:ph type="sldNum" sz="quarter" idx="12"/>
          </p:nvPr>
        </p:nvSpPr>
        <p:spPr/>
        <p:txBody>
          <a:bodyPr/>
          <a:lstStyle>
            <a:lvl1pPr>
              <a:defRPr/>
            </a:lvl1pPr>
          </a:lstStyle>
          <a:p>
            <a:fld id="{C329FA1A-E927-4A92-BE6C-3418CD7B6CA9}" type="slidenum">
              <a:rPr lang="en-US" altLang="ja-JP"/>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9" name="スライド番号プレースホルダ 8"/>
          <p:cNvSpPr>
            <a:spLocks noGrp="1"/>
          </p:cNvSpPr>
          <p:nvPr>
            <p:ph type="sldNum" sz="quarter" idx="12"/>
          </p:nvPr>
        </p:nvSpPr>
        <p:spPr/>
        <p:txBody>
          <a:bodyPr/>
          <a:lstStyle>
            <a:lvl1pPr>
              <a:defRPr/>
            </a:lvl1pPr>
          </a:lstStyle>
          <a:p>
            <a:fld id="{6E9DB40B-B41B-4CE9-ACFA-D2DF095F6F46}" type="slidenum">
              <a:rPr lang="en-US" altLang="ja-JP"/>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4"/>
          <p:cNvSpPr>
            <a:spLocks noGrp="1"/>
          </p:cNvSpPr>
          <p:nvPr>
            <p:ph type="sldNum" sz="quarter" idx="12"/>
          </p:nvPr>
        </p:nvSpPr>
        <p:spPr/>
        <p:txBody>
          <a:bodyPr/>
          <a:lstStyle>
            <a:lvl1pPr>
              <a:defRPr/>
            </a:lvl1pPr>
          </a:lstStyle>
          <a:p>
            <a:fld id="{789A6C8C-8563-42D3-9475-9A367C8B1157}" type="slidenum">
              <a:rPr lang="en-US" altLang="ja-JP"/>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lvl1pPr>
              <a:defRPr/>
            </a:lvl1pPr>
          </a:lstStyle>
          <a:p>
            <a:fld id="{350E13FB-DCAF-430E-9FD5-74CCF70954EF}" type="slidenum">
              <a:rPr lang="en-US" altLang="ja-JP"/>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7" name="スライド番号プレースホルダ 6"/>
          <p:cNvSpPr>
            <a:spLocks noGrp="1"/>
          </p:cNvSpPr>
          <p:nvPr>
            <p:ph type="sldNum" sz="quarter" idx="12"/>
          </p:nvPr>
        </p:nvSpPr>
        <p:spPr/>
        <p:txBody>
          <a:bodyPr/>
          <a:lstStyle>
            <a:lvl1pPr>
              <a:defRPr/>
            </a:lvl1pPr>
          </a:lstStyle>
          <a:p>
            <a:fld id="{A1449333-3199-4EDF-AE36-6DF56763B419}" type="slidenum">
              <a:rPr lang="en-US" altLang="ja-JP"/>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7" name="スライド番号プレースホルダ 6"/>
          <p:cNvSpPr>
            <a:spLocks noGrp="1"/>
          </p:cNvSpPr>
          <p:nvPr>
            <p:ph type="sldNum" sz="quarter" idx="12"/>
          </p:nvPr>
        </p:nvSpPr>
        <p:spPr/>
        <p:txBody>
          <a:bodyPr/>
          <a:lstStyle>
            <a:lvl1pPr>
              <a:defRPr/>
            </a:lvl1pPr>
          </a:lstStyle>
          <a:p>
            <a:fld id="{1986F8CC-AD07-4926-96D9-EE7A96C9A76D}" type="slidenum">
              <a:rPr lang="en-US" altLang="ja-JP"/>
              <a:pPr/>
              <a: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スライド番号プレースホルダ 5"/>
          <p:cNvSpPr>
            <a:spLocks noGrp="1"/>
          </p:cNvSpPr>
          <p:nvPr>
            <p:ph type="sldNum" sz="quarter" idx="12"/>
          </p:nvPr>
        </p:nvSpPr>
        <p:spPr/>
        <p:txBody>
          <a:bodyPr/>
          <a:lstStyle>
            <a:lvl1pPr>
              <a:defRPr/>
            </a:lvl1pPr>
          </a:lstStyle>
          <a:p>
            <a:fld id="{AE4FDC0B-DDCC-458E-84BB-062564C0AB0B}" type="slidenum">
              <a:rPr lang="en-US" altLang="ja-JP"/>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61150" y="188913"/>
            <a:ext cx="2087563" cy="6192837"/>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395288" y="188913"/>
            <a:ext cx="6113462" cy="6192837"/>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スライド番号プレースホルダ 5"/>
          <p:cNvSpPr>
            <a:spLocks noGrp="1"/>
          </p:cNvSpPr>
          <p:nvPr>
            <p:ph type="sldNum" sz="quarter" idx="12"/>
          </p:nvPr>
        </p:nvSpPr>
        <p:spPr/>
        <p:txBody>
          <a:bodyPr/>
          <a:lstStyle>
            <a:lvl1pPr>
              <a:defRPr/>
            </a:lvl1pPr>
          </a:lstStyle>
          <a:p>
            <a:fld id="{FBE8B847-EF3E-439D-999C-0854EBD8451C}" type="slidenum">
              <a:rPr lang="en-US" altLang="ja-JP"/>
              <a:pPr/>
              <a:t>‹#›</a:t>
            </a:fld>
            <a:endParaRPr lang="en-US" altLang="ja-JP"/>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13" Target="../media/image1.emf"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88913"/>
            <a:ext cx="8353425" cy="1079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a:t>マスタ タイトルの書式設定</a:t>
            </a:r>
          </a:p>
        </p:txBody>
      </p:sp>
      <p:sp>
        <p:nvSpPr>
          <p:cNvPr id="1027" name="Rectangle 3"/>
          <p:cNvSpPr>
            <a:spLocks noGrp="1" noChangeArrowheads="1"/>
          </p:cNvSpPr>
          <p:nvPr>
            <p:ph type="body" idx="1"/>
          </p:nvPr>
        </p:nvSpPr>
        <p:spPr bwMode="auto">
          <a:xfrm>
            <a:off x="395288" y="1557338"/>
            <a:ext cx="8353425" cy="48244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1030" name="Rectangle 6"/>
          <p:cNvSpPr>
            <a:spLocks noGrp="1" noChangeArrowheads="1"/>
          </p:cNvSpPr>
          <p:nvPr>
            <p:ph type="sldNum" sz="quarter" idx="4"/>
          </p:nvPr>
        </p:nvSpPr>
        <p:spPr bwMode="auto">
          <a:xfrm>
            <a:off x="8170863" y="6524625"/>
            <a:ext cx="873125"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n-lt"/>
              </a:defRPr>
            </a:lvl1pPr>
          </a:lstStyle>
          <a:p>
            <a:fld id="{8C42D5D6-E460-48BF-97C0-501242A0426B}" type="slidenum">
              <a:rPr lang="en-US" altLang="ja-JP"/>
              <a:pPr/>
              <a:t>‹#›</a:t>
            </a:fld>
            <a:endParaRPr lang="en-US" altLang="ja-JP"/>
          </a:p>
        </p:txBody>
      </p:sp>
      <p:pic>
        <p:nvPicPr>
          <p:cNvPr id="1190" name="Picture 166" descr="nk_line"/>
          <p:cNvPicPr>
            <a:picLocks noChangeAspect="1" noChangeArrowheads="1"/>
          </p:cNvPicPr>
          <p:nvPr userDrawn="1"/>
        </p:nvPicPr>
        <p:blipFill>
          <a:blip r:embed="rId13" cstate="print"/>
          <a:srcRect/>
          <a:stretch>
            <a:fillRect/>
          </a:stretch>
        </p:blipFill>
        <p:spPr bwMode="black">
          <a:xfrm>
            <a:off x="395288" y="6413500"/>
            <a:ext cx="7027862" cy="111125"/>
          </a:xfrm>
          <a:prstGeom prst="rect">
            <a:avLst/>
          </a:prstGeom>
          <a:noFill/>
        </p:spPr>
      </p:pic>
      <p:grpSp>
        <p:nvGrpSpPr>
          <p:cNvPr id="1193" name="Group 169"/>
          <p:cNvGrpSpPr>
            <a:grpSpLocks noChangeAspect="1"/>
          </p:cNvGrpSpPr>
          <p:nvPr/>
        </p:nvGrpSpPr>
        <p:grpSpPr bwMode="auto">
          <a:xfrm>
            <a:off x="7618413" y="6413500"/>
            <a:ext cx="1130300" cy="111125"/>
            <a:chOff x="4799" y="4040"/>
            <a:chExt cx="712" cy="70"/>
          </a:xfrm>
        </p:grpSpPr>
        <p:sp>
          <p:nvSpPr>
            <p:cNvPr id="1192" name="AutoShape 168"/>
            <p:cNvSpPr>
              <a:spLocks noChangeAspect="1" noChangeArrowheads="1" noTextEdit="1"/>
            </p:cNvSpPr>
            <p:nvPr userDrawn="1"/>
          </p:nvSpPr>
          <p:spPr bwMode="auto">
            <a:xfrm>
              <a:off x="4799" y="4040"/>
              <a:ext cx="712" cy="70"/>
            </a:xfrm>
            <a:prstGeom prst="rect">
              <a:avLst/>
            </a:prstGeom>
            <a:noFill/>
            <a:ln w="9525">
              <a:noFill/>
              <a:miter lim="800000"/>
              <a:headEnd/>
              <a:tailEnd/>
            </a:ln>
          </p:spPr>
          <p:txBody>
            <a:bodyPr/>
            <a:lstStyle/>
            <a:p>
              <a:endParaRPr lang="ja-JP" altLang="en-US"/>
            </a:p>
          </p:txBody>
        </p:sp>
        <p:sp>
          <p:nvSpPr>
            <p:cNvPr id="1194" name="Freeform 170"/>
            <p:cNvSpPr>
              <a:spLocks noEditPoints="1"/>
            </p:cNvSpPr>
            <p:nvPr userDrawn="1"/>
          </p:nvSpPr>
          <p:spPr bwMode="auto">
            <a:xfrm>
              <a:off x="5067" y="4040"/>
              <a:ext cx="80" cy="70"/>
            </a:xfrm>
            <a:custGeom>
              <a:avLst/>
              <a:gdLst/>
              <a:ahLst/>
              <a:cxnLst>
                <a:cxn ang="0">
                  <a:pos x="29" y="12"/>
                </a:cxn>
                <a:cxn ang="0">
                  <a:pos x="26" y="6"/>
                </a:cxn>
                <a:cxn ang="0">
                  <a:pos x="24" y="6"/>
                </a:cxn>
                <a:cxn ang="0">
                  <a:pos x="17" y="12"/>
                </a:cxn>
                <a:cxn ang="0">
                  <a:pos x="13" y="25"/>
                </a:cxn>
                <a:cxn ang="0">
                  <a:pos x="16" y="30"/>
                </a:cxn>
                <a:cxn ang="0">
                  <a:pos x="18" y="30"/>
                </a:cxn>
                <a:cxn ang="0">
                  <a:pos x="24" y="25"/>
                </a:cxn>
                <a:cxn ang="0">
                  <a:pos x="29" y="12"/>
                </a:cxn>
                <a:cxn ang="0">
                  <a:pos x="16" y="36"/>
                </a:cxn>
                <a:cxn ang="0">
                  <a:pos x="13" y="36"/>
                </a:cxn>
                <a:cxn ang="0">
                  <a:pos x="4" y="18"/>
                </a:cxn>
                <a:cxn ang="0">
                  <a:pos x="26" y="0"/>
                </a:cxn>
                <a:cxn ang="0">
                  <a:pos x="29" y="0"/>
                </a:cxn>
                <a:cxn ang="0">
                  <a:pos x="38" y="18"/>
                </a:cxn>
                <a:cxn ang="0">
                  <a:pos x="16" y="36"/>
                </a:cxn>
              </a:cxnLst>
              <a:rect l="0" t="0" r="r" b="b"/>
              <a:pathLst>
                <a:path w="41" h="36">
                  <a:moveTo>
                    <a:pt x="29" y="12"/>
                  </a:moveTo>
                  <a:cubicBezTo>
                    <a:pt x="30" y="8"/>
                    <a:pt x="30" y="6"/>
                    <a:pt x="26" y="6"/>
                  </a:cubicBezTo>
                  <a:cubicBezTo>
                    <a:pt x="26" y="6"/>
                    <a:pt x="24" y="6"/>
                    <a:pt x="24" y="6"/>
                  </a:cubicBezTo>
                  <a:cubicBezTo>
                    <a:pt x="20" y="6"/>
                    <a:pt x="19" y="8"/>
                    <a:pt x="17" y="12"/>
                  </a:cubicBezTo>
                  <a:cubicBezTo>
                    <a:pt x="17" y="13"/>
                    <a:pt x="13" y="24"/>
                    <a:pt x="13" y="25"/>
                  </a:cubicBezTo>
                  <a:cubicBezTo>
                    <a:pt x="12" y="28"/>
                    <a:pt x="13" y="30"/>
                    <a:pt x="16" y="30"/>
                  </a:cubicBezTo>
                  <a:cubicBezTo>
                    <a:pt x="16" y="30"/>
                    <a:pt x="18" y="30"/>
                    <a:pt x="18" y="30"/>
                  </a:cubicBezTo>
                  <a:cubicBezTo>
                    <a:pt x="22" y="30"/>
                    <a:pt x="23" y="29"/>
                    <a:pt x="24" y="25"/>
                  </a:cubicBezTo>
                  <a:cubicBezTo>
                    <a:pt x="25" y="23"/>
                    <a:pt x="28" y="13"/>
                    <a:pt x="29" y="12"/>
                  </a:cubicBezTo>
                  <a:close/>
                  <a:moveTo>
                    <a:pt x="16" y="36"/>
                  </a:moveTo>
                  <a:cubicBezTo>
                    <a:pt x="16" y="36"/>
                    <a:pt x="13" y="36"/>
                    <a:pt x="13" y="36"/>
                  </a:cubicBezTo>
                  <a:cubicBezTo>
                    <a:pt x="1" y="36"/>
                    <a:pt x="0" y="28"/>
                    <a:pt x="4" y="18"/>
                  </a:cubicBezTo>
                  <a:cubicBezTo>
                    <a:pt x="8" y="7"/>
                    <a:pt x="12" y="0"/>
                    <a:pt x="26" y="0"/>
                  </a:cubicBezTo>
                  <a:cubicBezTo>
                    <a:pt x="26" y="0"/>
                    <a:pt x="29" y="0"/>
                    <a:pt x="29" y="0"/>
                  </a:cubicBezTo>
                  <a:cubicBezTo>
                    <a:pt x="41" y="0"/>
                    <a:pt x="41" y="7"/>
                    <a:pt x="38" y="18"/>
                  </a:cubicBezTo>
                  <a:cubicBezTo>
                    <a:pt x="34" y="29"/>
                    <a:pt x="29" y="36"/>
                    <a:pt x="16" y="36"/>
                  </a:cubicBezTo>
                </a:path>
              </a:pathLst>
            </a:custGeom>
            <a:solidFill>
              <a:srgbClr val="1F75BF"/>
            </a:solidFill>
            <a:ln w="9525">
              <a:noFill/>
              <a:round/>
              <a:headEnd/>
              <a:tailEnd/>
            </a:ln>
          </p:spPr>
          <p:txBody>
            <a:bodyPr/>
            <a:lstStyle/>
            <a:p>
              <a:endParaRPr lang="ja-JP" altLang="en-US"/>
            </a:p>
          </p:txBody>
        </p:sp>
        <p:sp>
          <p:nvSpPr>
            <p:cNvPr id="1195" name="Freeform 171"/>
            <p:cNvSpPr>
              <a:spLocks noEditPoints="1"/>
            </p:cNvSpPr>
            <p:nvPr userDrawn="1"/>
          </p:nvSpPr>
          <p:spPr bwMode="auto">
            <a:xfrm>
              <a:off x="5330" y="4040"/>
              <a:ext cx="80" cy="70"/>
            </a:xfrm>
            <a:custGeom>
              <a:avLst/>
              <a:gdLst/>
              <a:ahLst/>
              <a:cxnLst>
                <a:cxn ang="0">
                  <a:pos x="28" y="12"/>
                </a:cxn>
                <a:cxn ang="0">
                  <a:pos x="25" y="6"/>
                </a:cxn>
                <a:cxn ang="0">
                  <a:pos x="24" y="6"/>
                </a:cxn>
                <a:cxn ang="0">
                  <a:pos x="17" y="12"/>
                </a:cxn>
                <a:cxn ang="0">
                  <a:pos x="13" y="25"/>
                </a:cxn>
                <a:cxn ang="0">
                  <a:pos x="16" y="30"/>
                </a:cxn>
                <a:cxn ang="0">
                  <a:pos x="18" y="30"/>
                </a:cxn>
                <a:cxn ang="0">
                  <a:pos x="24" y="25"/>
                </a:cxn>
                <a:cxn ang="0">
                  <a:pos x="28" y="12"/>
                </a:cxn>
                <a:cxn ang="0">
                  <a:pos x="16" y="36"/>
                </a:cxn>
                <a:cxn ang="0">
                  <a:pos x="12" y="36"/>
                </a:cxn>
                <a:cxn ang="0">
                  <a:pos x="4" y="18"/>
                </a:cxn>
                <a:cxn ang="0">
                  <a:pos x="25" y="0"/>
                </a:cxn>
                <a:cxn ang="0">
                  <a:pos x="29" y="0"/>
                </a:cxn>
                <a:cxn ang="0">
                  <a:pos x="38" y="18"/>
                </a:cxn>
                <a:cxn ang="0">
                  <a:pos x="16" y="36"/>
                </a:cxn>
              </a:cxnLst>
              <a:rect l="0" t="0" r="r" b="b"/>
              <a:pathLst>
                <a:path w="41" h="36">
                  <a:moveTo>
                    <a:pt x="28" y="12"/>
                  </a:moveTo>
                  <a:cubicBezTo>
                    <a:pt x="30" y="8"/>
                    <a:pt x="29" y="6"/>
                    <a:pt x="25" y="6"/>
                  </a:cubicBezTo>
                  <a:cubicBezTo>
                    <a:pt x="25" y="6"/>
                    <a:pt x="24" y="6"/>
                    <a:pt x="24" y="6"/>
                  </a:cubicBezTo>
                  <a:cubicBezTo>
                    <a:pt x="19" y="6"/>
                    <a:pt x="18" y="8"/>
                    <a:pt x="17" y="12"/>
                  </a:cubicBezTo>
                  <a:cubicBezTo>
                    <a:pt x="16" y="13"/>
                    <a:pt x="13" y="24"/>
                    <a:pt x="13" y="25"/>
                  </a:cubicBezTo>
                  <a:cubicBezTo>
                    <a:pt x="11" y="28"/>
                    <a:pt x="12" y="30"/>
                    <a:pt x="16" y="30"/>
                  </a:cubicBezTo>
                  <a:cubicBezTo>
                    <a:pt x="16" y="30"/>
                    <a:pt x="18" y="30"/>
                    <a:pt x="18" y="30"/>
                  </a:cubicBezTo>
                  <a:cubicBezTo>
                    <a:pt x="21" y="30"/>
                    <a:pt x="23" y="29"/>
                    <a:pt x="24" y="25"/>
                  </a:cubicBezTo>
                  <a:cubicBezTo>
                    <a:pt x="25" y="23"/>
                    <a:pt x="28" y="13"/>
                    <a:pt x="28" y="12"/>
                  </a:cubicBezTo>
                  <a:close/>
                  <a:moveTo>
                    <a:pt x="16" y="36"/>
                  </a:moveTo>
                  <a:cubicBezTo>
                    <a:pt x="15" y="36"/>
                    <a:pt x="13" y="36"/>
                    <a:pt x="12" y="36"/>
                  </a:cubicBezTo>
                  <a:cubicBezTo>
                    <a:pt x="1" y="36"/>
                    <a:pt x="0" y="28"/>
                    <a:pt x="4" y="18"/>
                  </a:cubicBezTo>
                  <a:cubicBezTo>
                    <a:pt x="7" y="7"/>
                    <a:pt x="12" y="0"/>
                    <a:pt x="25" y="0"/>
                  </a:cubicBezTo>
                  <a:cubicBezTo>
                    <a:pt x="26" y="0"/>
                    <a:pt x="28" y="0"/>
                    <a:pt x="29" y="0"/>
                  </a:cubicBezTo>
                  <a:cubicBezTo>
                    <a:pt x="41" y="0"/>
                    <a:pt x="41" y="7"/>
                    <a:pt x="38" y="18"/>
                  </a:cubicBezTo>
                  <a:cubicBezTo>
                    <a:pt x="34" y="29"/>
                    <a:pt x="29" y="36"/>
                    <a:pt x="16" y="36"/>
                  </a:cubicBezTo>
                </a:path>
              </a:pathLst>
            </a:custGeom>
            <a:solidFill>
              <a:srgbClr val="1F75BF"/>
            </a:solidFill>
            <a:ln w="9525">
              <a:noFill/>
              <a:round/>
              <a:headEnd/>
              <a:tailEnd/>
            </a:ln>
          </p:spPr>
          <p:txBody>
            <a:bodyPr/>
            <a:lstStyle/>
            <a:p>
              <a:endParaRPr lang="ja-JP" altLang="en-US"/>
            </a:p>
          </p:txBody>
        </p:sp>
        <p:sp>
          <p:nvSpPr>
            <p:cNvPr id="1196" name="Freeform 172"/>
            <p:cNvSpPr>
              <a:spLocks/>
            </p:cNvSpPr>
            <p:nvPr userDrawn="1"/>
          </p:nvSpPr>
          <p:spPr bwMode="auto">
            <a:xfrm>
              <a:off x="4799" y="4042"/>
              <a:ext cx="93" cy="66"/>
            </a:xfrm>
            <a:custGeom>
              <a:avLst/>
              <a:gdLst/>
              <a:ahLst/>
              <a:cxnLst>
                <a:cxn ang="0">
                  <a:pos x="37" y="34"/>
                </a:cxn>
                <a:cxn ang="0">
                  <a:pos x="28" y="34"/>
                </a:cxn>
                <a:cxn ang="0">
                  <a:pos x="21" y="29"/>
                </a:cxn>
                <a:cxn ang="0">
                  <a:pos x="17" y="8"/>
                </a:cxn>
                <a:cxn ang="0">
                  <a:pos x="9" y="34"/>
                </a:cxn>
                <a:cxn ang="0">
                  <a:pos x="0" y="34"/>
                </a:cxn>
                <a:cxn ang="0">
                  <a:pos x="11" y="0"/>
                </a:cxn>
                <a:cxn ang="0">
                  <a:pos x="21" y="0"/>
                </a:cxn>
                <a:cxn ang="0">
                  <a:pos x="27" y="5"/>
                </a:cxn>
                <a:cxn ang="0">
                  <a:pos x="32" y="25"/>
                </a:cxn>
                <a:cxn ang="0">
                  <a:pos x="39" y="0"/>
                </a:cxn>
                <a:cxn ang="0">
                  <a:pos x="48" y="0"/>
                </a:cxn>
                <a:cxn ang="0">
                  <a:pos x="37" y="34"/>
                </a:cxn>
              </a:cxnLst>
              <a:rect l="0" t="0" r="r" b="b"/>
              <a:pathLst>
                <a:path w="48" h="34">
                  <a:moveTo>
                    <a:pt x="37" y="34"/>
                  </a:moveTo>
                  <a:cubicBezTo>
                    <a:pt x="37" y="34"/>
                    <a:pt x="31" y="34"/>
                    <a:pt x="28" y="34"/>
                  </a:cubicBezTo>
                  <a:cubicBezTo>
                    <a:pt x="24" y="34"/>
                    <a:pt x="22" y="33"/>
                    <a:pt x="21" y="29"/>
                  </a:cubicBezTo>
                  <a:cubicBezTo>
                    <a:pt x="21" y="24"/>
                    <a:pt x="17" y="8"/>
                    <a:pt x="17" y="8"/>
                  </a:cubicBezTo>
                  <a:cubicBezTo>
                    <a:pt x="9" y="34"/>
                    <a:pt x="9" y="34"/>
                    <a:pt x="9" y="34"/>
                  </a:cubicBezTo>
                  <a:cubicBezTo>
                    <a:pt x="0" y="34"/>
                    <a:pt x="0" y="34"/>
                    <a:pt x="0" y="34"/>
                  </a:cubicBezTo>
                  <a:cubicBezTo>
                    <a:pt x="11" y="0"/>
                    <a:pt x="11" y="0"/>
                    <a:pt x="11" y="0"/>
                  </a:cubicBezTo>
                  <a:cubicBezTo>
                    <a:pt x="11" y="0"/>
                    <a:pt x="17" y="0"/>
                    <a:pt x="21" y="0"/>
                  </a:cubicBezTo>
                  <a:cubicBezTo>
                    <a:pt x="25" y="0"/>
                    <a:pt x="26" y="1"/>
                    <a:pt x="27" y="5"/>
                  </a:cubicBezTo>
                  <a:cubicBezTo>
                    <a:pt x="28" y="7"/>
                    <a:pt x="32" y="25"/>
                    <a:pt x="32" y="25"/>
                  </a:cubicBezTo>
                  <a:cubicBezTo>
                    <a:pt x="39" y="0"/>
                    <a:pt x="39" y="0"/>
                    <a:pt x="39" y="0"/>
                  </a:cubicBezTo>
                  <a:cubicBezTo>
                    <a:pt x="48" y="0"/>
                    <a:pt x="48" y="0"/>
                    <a:pt x="48" y="0"/>
                  </a:cubicBezTo>
                  <a:cubicBezTo>
                    <a:pt x="37" y="34"/>
                    <a:pt x="37" y="34"/>
                    <a:pt x="37" y="34"/>
                  </a:cubicBezTo>
                </a:path>
              </a:pathLst>
            </a:custGeom>
            <a:solidFill>
              <a:srgbClr val="1F75BF"/>
            </a:solidFill>
            <a:ln w="9525">
              <a:noFill/>
              <a:round/>
              <a:headEnd/>
              <a:tailEnd/>
            </a:ln>
          </p:spPr>
          <p:txBody>
            <a:bodyPr/>
            <a:lstStyle/>
            <a:p>
              <a:endParaRPr lang="ja-JP" altLang="en-US"/>
            </a:p>
          </p:txBody>
        </p:sp>
        <p:sp>
          <p:nvSpPr>
            <p:cNvPr id="1197" name="Freeform 173"/>
            <p:cNvSpPr>
              <a:spLocks/>
            </p:cNvSpPr>
            <p:nvPr userDrawn="1"/>
          </p:nvSpPr>
          <p:spPr bwMode="auto">
            <a:xfrm>
              <a:off x="5141" y="4042"/>
              <a:ext cx="94" cy="66"/>
            </a:xfrm>
            <a:custGeom>
              <a:avLst/>
              <a:gdLst/>
              <a:ahLst/>
              <a:cxnLst>
                <a:cxn ang="0">
                  <a:pos x="37" y="34"/>
                </a:cxn>
                <a:cxn ang="0">
                  <a:pos x="27" y="34"/>
                </a:cxn>
                <a:cxn ang="0">
                  <a:pos x="21" y="29"/>
                </a:cxn>
                <a:cxn ang="0">
                  <a:pos x="16" y="8"/>
                </a:cxn>
                <a:cxn ang="0">
                  <a:pos x="9" y="34"/>
                </a:cxn>
                <a:cxn ang="0">
                  <a:pos x="0" y="34"/>
                </a:cxn>
                <a:cxn ang="0">
                  <a:pos x="11" y="0"/>
                </a:cxn>
                <a:cxn ang="0">
                  <a:pos x="21" y="0"/>
                </a:cxn>
                <a:cxn ang="0">
                  <a:pos x="27" y="5"/>
                </a:cxn>
                <a:cxn ang="0">
                  <a:pos x="31" y="25"/>
                </a:cxn>
                <a:cxn ang="0">
                  <a:pos x="39" y="0"/>
                </a:cxn>
                <a:cxn ang="0">
                  <a:pos x="48" y="0"/>
                </a:cxn>
                <a:cxn ang="0">
                  <a:pos x="37" y="34"/>
                </a:cxn>
              </a:cxnLst>
              <a:rect l="0" t="0" r="r" b="b"/>
              <a:pathLst>
                <a:path w="48" h="34">
                  <a:moveTo>
                    <a:pt x="37" y="34"/>
                  </a:moveTo>
                  <a:cubicBezTo>
                    <a:pt x="37" y="34"/>
                    <a:pt x="31" y="34"/>
                    <a:pt x="27" y="34"/>
                  </a:cubicBezTo>
                  <a:cubicBezTo>
                    <a:pt x="23" y="34"/>
                    <a:pt x="22" y="33"/>
                    <a:pt x="21" y="29"/>
                  </a:cubicBezTo>
                  <a:cubicBezTo>
                    <a:pt x="20" y="24"/>
                    <a:pt x="16" y="8"/>
                    <a:pt x="16" y="8"/>
                  </a:cubicBezTo>
                  <a:cubicBezTo>
                    <a:pt x="9" y="34"/>
                    <a:pt x="9" y="34"/>
                    <a:pt x="9" y="34"/>
                  </a:cubicBezTo>
                  <a:cubicBezTo>
                    <a:pt x="0" y="34"/>
                    <a:pt x="0" y="34"/>
                    <a:pt x="0" y="34"/>
                  </a:cubicBezTo>
                  <a:cubicBezTo>
                    <a:pt x="11" y="0"/>
                    <a:pt x="11" y="0"/>
                    <a:pt x="11" y="0"/>
                  </a:cubicBezTo>
                  <a:cubicBezTo>
                    <a:pt x="11" y="0"/>
                    <a:pt x="17" y="0"/>
                    <a:pt x="21" y="0"/>
                  </a:cubicBezTo>
                  <a:cubicBezTo>
                    <a:pt x="25" y="0"/>
                    <a:pt x="26" y="1"/>
                    <a:pt x="27" y="5"/>
                  </a:cubicBezTo>
                  <a:cubicBezTo>
                    <a:pt x="27" y="7"/>
                    <a:pt x="31" y="25"/>
                    <a:pt x="31" y="25"/>
                  </a:cubicBezTo>
                  <a:cubicBezTo>
                    <a:pt x="39" y="0"/>
                    <a:pt x="39" y="0"/>
                    <a:pt x="39" y="0"/>
                  </a:cubicBezTo>
                  <a:cubicBezTo>
                    <a:pt x="48" y="0"/>
                    <a:pt x="48" y="0"/>
                    <a:pt x="48" y="0"/>
                  </a:cubicBezTo>
                  <a:cubicBezTo>
                    <a:pt x="37" y="34"/>
                    <a:pt x="37" y="34"/>
                    <a:pt x="37" y="34"/>
                  </a:cubicBezTo>
                </a:path>
              </a:pathLst>
            </a:custGeom>
            <a:solidFill>
              <a:srgbClr val="1F75BF"/>
            </a:solidFill>
            <a:ln w="9525">
              <a:noFill/>
              <a:round/>
              <a:headEnd/>
              <a:tailEnd/>
            </a:ln>
          </p:spPr>
          <p:txBody>
            <a:bodyPr/>
            <a:lstStyle/>
            <a:p>
              <a:endParaRPr lang="ja-JP" altLang="en-US"/>
            </a:p>
          </p:txBody>
        </p:sp>
        <p:sp>
          <p:nvSpPr>
            <p:cNvPr id="1198" name="Freeform 174"/>
            <p:cNvSpPr>
              <a:spLocks/>
            </p:cNvSpPr>
            <p:nvPr userDrawn="1"/>
          </p:nvSpPr>
          <p:spPr bwMode="auto">
            <a:xfrm>
              <a:off x="4887" y="4042"/>
              <a:ext cx="42" cy="66"/>
            </a:xfrm>
            <a:custGeom>
              <a:avLst/>
              <a:gdLst/>
              <a:ahLst/>
              <a:cxnLst>
                <a:cxn ang="0">
                  <a:pos x="21" y="66"/>
                </a:cxn>
                <a:cxn ang="0">
                  <a:pos x="0" y="66"/>
                </a:cxn>
                <a:cxn ang="0">
                  <a:pos x="19" y="0"/>
                </a:cxn>
                <a:cxn ang="0">
                  <a:pos x="42" y="0"/>
                </a:cxn>
                <a:cxn ang="0">
                  <a:pos x="21" y="66"/>
                </a:cxn>
              </a:cxnLst>
              <a:rect l="0" t="0" r="r" b="b"/>
              <a:pathLst>
                <a:path w="42" h="66">
                  <a:moveTo>
                    <a:pt x="21" y="66"/>
                  </a:moveTo>
                  <a:lnTo>
                    <a:pt x="0" y="66"/>
                  </a:lnTo>
                  <a:lnTo>
                    <a:pt x="19" y="0"/>
                  </a:lnTo>
                  <a:lnTo>
                    <a:pt x="42" y="0"/>
                  </a:lnTo>
                  <a:lnTo>
                    <a:pt x="21" y="66"/>
                  </a:lnTo>
                  <a:close/>
                </a:path>
              </a:pathLst>
            </a:custGeom>
            <a:solidFill>
              <a:srgbClr val="1F75BF"/>
            </a:solidFill>
            <a:ln w="9525">
              <a:noFill/>
              <a:round/>
              <a:headEnd/>
              <a:tailEnd/>
            </a:ln>
          </p:spPr>
          <p:txBody>
            <a:bodyPr/>
            <a:lstStyle/>
            <a:p>
              <a:endParaRPr lang="ja-JP" altLang="en-US"/>
            </a:p>
          </p:txBody>
        </p:sp>
        <p:sp>
          <p:nvSpPr>
            <p:cNvPr id="1199" name="Freeform 175"/>
            <p:cNvSpPr>
              <a:spLocks/>
            </p:cNvSpPr>
            <p:nvPr userDrawn="1"/>
          </p:nvSpPr>
          <p:spPr bwMode="auto">
            <a:xfrm>
              <a:off x="4887" y="4042"/>
              <a:ext cx="42" cy="66"/>
            </a:xfrm>
            <a:custGeom>
              <a:avLst/>
              <a:gdLst/>
              <a:ahLst/>
              <a:cxnLst>
                <a:cxn ang="0">
                  <a:pos x="21" y="66"/>
                </a:cxn>
                <a:cxn ang="0">
                  <a:pos x="0" y="66"/>
                </a:cxn>
                <a:cxn ang="0">
                  <a:pos x="19" y="0"/>
                </a:cxn>
                <a:cxn ang="0">
                  <a:pos x="42" y="0"/>
                </a:cxn>
                <a:cxn ang="0">
                  <a:pos x="21" y="66"/>
                </a:cxn>
              </a:cxnLst>
              <a:rect l="0" t="0" r="r" b="b"/>
              <a:pathLst>
                <a:path w="42" h="66">
                  <a:moveTo>
                    <a:pt x="21" y="66"/>
                  </a:moveTo>
                  <a:lnTo>
                    <a:pt x="0" y="66"/>
                  </a:lnTo>
                  <a:lnTo>
                    <a:pt x="19" y="0"/>
                  </a:lnTo>
                  <a:lnTo>
                    <a:pt x="42" y="0"/>
                  </a:lnTo>
                  <a:lnTo>
                    <a:pt x="21" y="66"/>
                  </a:lnTo>
                </a:path>
              </a:pathLst>
            </a:custGeom>
            <a:noFill/>
            <a:ln w="9525">
              <a:noFill/>
              <a:round/>
              <a:headEnd/>
              <a:tailEnd/>
            </a:ln>
          </p:spPr>
          <p:txBody>
            <a:bodyPr/>
            <a:lstStyle/>
            <a:p>
              <a:endParaRPr lang="ja-JP" altLang="en-US"/>
            </a:p>
          </p:txBody>
        </p:sp>
        <p:sp>
          <p:nvSpPr>
            <p:cNvPr id="1200" name="Freeform 176"/>
            <p:cNvSpPr>
              <a:spLocks/>
            </p:cNvSpPr>
            <p:nvPr userDrawn="1"/>
          </p:nvSpPr>
          <p:spPr bwMode="auto">
            <a:xfrm>
              <a:off x="5252" y="4042"/>
              <a:ext cx="45" cy="66"/>
            </a:xfrm>
            <a:custGeom>
              <a:avLst/>
              <a:gdLst/>
              <a:ahLst/>
              <a:cxnLst>
                <a:cxn ang="0">
                  <a:pos x="24" y="66"/>
                </a:cxn>
                <a:cxn ang="0">
                  <a:pos x="0" y="66"/>
                </a:cxn>
                <a:cxn ang="0">
                  <a:pos x="22" y="0"/>
                </a:cxn>
                <a:cxn ang="0">
                  <a:pos x="45" y="0"/>
                </a:cxn>
                <a:cxn ang="0">
                  <a:pos x="24" y="66"/>
                </a:cxn>
              </a:cxnLst>
              <a:rect l="0" t="0" r="r" b="b"/>
              <a:pathLst>
                <a:path w="45" h="66">
                  <a:moveTo>
                    <a:pt x="24" y="66"/>
                  </a:moveTo>
                  <a:lnTo>
                    <a:pt x="0" y="66"/>
                  </a:lnTo>
                  <a:lnTo>
                    <a:pt x="22" y="0"/>
                  </a:lnTo>
                  <a:lnTo>
                    <a:pt x="45" y="0"/>
                  </a:lnTo>
                  <a:lnTo>
                    <a:pt x="24" y="66"/>
                  </a:lnTo>
                  <a:close/>
                </a:path>
              </a:pathLst>
            </a:custGeom>
            <a:solidFill>
              <a:srgbClr val="1F75BF"/>
            </a:solidFill>
            <a:ln w="9525">
              <a:noFill/>
              <a:round/>
              <a:headEnd/>
              <a:tailEnd/>
            </a:ln>
          </p:spPr>
          <p:txBody>
            <a:bodyPr/>
            <a:lstStyle/>
            <a:p>
              <a:endParaRPr lang="ja-JP" altLang="en-US"/>
            </a:p>
          </p:txBody>
        </p:sp>
        <p:sp>
          <p:nvSpPr>
            <p:cNvPr id="1201" name="Freeform 177"/>
            <p:cNvSpPr>
              <a:spLocks/>
            </p:cNvSpPr>
            <p:nvPr userDrawn="1"/>
          </p:nvSpPr>
          <p:spPr bwMode="auto">
            <a:xfrm>
              <a:off x="5252" y="4042"/>
              <a:ext cx="45" cy="66"/>
            </a:xfrm>
            <a:custGeom>
              <a:avLst/>
              <a:gdLst/>
              <a:ahLst/>
              <a:cxnLst>
                <a:cxn ang="0">
                  <a:pos x="24" y="66"/>
                </a:cxn>
                <a:cxn ang="0">
                  <a:pos x="0" y="66"/>
                </a:cxn>
                <a:cxn ang="0">
                  <a:pos x="22" y="0"/>
                </a:cxn>
                <a:cxn ang="0">
                  <a:pos x="45" y="0"/>
                </a:cxn>
                <a:cxn ang="0">
                  <a:pos x="24" y="66"/>
                </a:cxn>
              </a:cxnLst>
              <a:rect l="0" t="0" r="r" b="b"/>
              <a:pathLst>
                <a:path w="45" h="66">
                  <a:moveTo>
                    <a:pt x="24" y="66"/>
                  </a:moveTo>
                  <a:lnTo>
                    <a:pt x="0" y="66"/>
                  </a:lnTo>
                  <a:lnTo>
                    <a:pt x="22" y="0"/>
                  </a:lnTo>
                  <a:lnTo>
                    <a:pt x="45" y="0"/>
                  </a:lnTo>
                  <a:lnTo>
                    <a:pt x="24" y="66"/>
                  </a:lnTo>
                </a:path>
              </a:pathLst>
            </a:custGeom>
            <a:noFill/>
            <a:ln w="9525">
              <a:noFill/>
              <a:round/>
              <a:headEnd/>
              <a:tailEnd/>
            </a:ln>
          </p:spPr>
          <p:txBody>
            <a:bodyPr/>
            <a:lstStyle/>
            <a:p>
              <a:endParaRPr lang="ja-JP" altLang="en-US"/>
            </a:p>
          </p:txBody>
        </p:sp>
        <p:sp>
          <p:nvSpPr>
            <p:cNvPr id="1202" name="Freeform 178"/>
            <p:cNvSpPr>
              <a:spLocks/>
            </p:cNvSpPr>
            <p:nvPr userDrawn="1"/>
          </p:nvSpPr>
          <p:spPr bwMode="auto">
            <a:xfrm>
              <a:off x="5468" y="4042"/>
              <a:ext cx="45" cy="66"/>
            </a:xfrm>
            <a:custGeom>
              <a:avLst/>
              <a:gdLst/>
              <a:ahLst/>
              <a:cxnLst>
                <a:cxn ang="0">
                  <a:pos x="23" y="66"/>
                </a:cxn>
                <a:cxn ang="0">
                  <a:pos x="0" y="66"/>
                </a:cxn>
                <a:cxn ang="0">
                  <a:pos x="22" y="0"/>
                </a:cxn>
                <a:cxn ang="0">
                  <a:pos x="45" y="0"/>
                </a:cxn>
                <a:cxn ang="0">
                  <a:pos x="23" y="66"/>
                </a:cxn>
              </a:cxnLst>
              <a:rect l="0" t="0" r="r" b="b"/>
              <a:pathLst>
                <a:path w="45" h="66">
                  <a:moveTo>
                    <a:pt x="23" y="66"/>
                  </a:moveTo>
                  <a:lnTo>
                    <a:pt x="0" y="66"/>
                  </a:lnTo>
                  <a:lnTo>
                    <a:pt x="22" y="0"/>
                  </a:lnTo>
                  <a:lnTo>
                    <a:pt x="45" y="0"/>
                  </a:lnTo>
                  <a:lnTo>
                    <a:pt x="23" y="66"/>
                  </a:lnTo>
                  <a:close/>
                </a:path>
              </a:pathLst>
            </a:custGeom>
            <a:solidFill>
              <a:srgbClr val="1F75BF"/>
            </a:solidFill>
            <a:ln w="9525">
              <a:noFill/>
              <a:round/>
              <a:headEnd/>
              <a:tailEnd/>
            </a:ln>
          </p:spPr>
          <p:txBody>
            <a:bodyPr/>
            <a:lstStyle/>
            <a:p>
              <a:endParaRPr lang="ja-JP" altLang="en-US"/>
            </a:p>
          </p:txBody>
        </p:sp>
        <p:sp>
          <p:nvSpPr>
            <p:cNvPr id="1203" name="Freeform 179"/>
            <p:cNvSpPr>
              <a:spLocks/>
            </p:cNvSpPr>
            <p:nvPr userDrawn="1"/>
          </p:nvSpPr>
          <p:spPr bwMode="auto">
            <a:xfrm>
              <a:off x="5468" y="4042"/>
              <a:ext cx="45" cy="66"/>
            </a:xfrm>
            <a:custGeom>
              <a:avLst/>
              <a:gdLst/>
              <a:ahLst/>
              <a:cxnLst>
                <a:cxn ang="0">
                  <a:pos x="23" y="66"/>
                </a:cxn>
                <a:cxn ang="0">
                  <a:pos x="0" y="66"/>
                </a:cxn>
                <a:cxn ang="0">
                  <a:pos x="22" y="0"/>
                </a:cxn>
                <a:cxn ang="0">
                  <a:pos x="45" y="0"/>
                </a:cxn>
                <a:cxn ang="0">
                  <a:pos x="23" y="66"/>
                </a:cxn>
              </a:cxnLst>
              <a:rect l="0" t="0" r="r" b="b"/>
              <a:pathLst>
                <a:path w="45" h="66">
                  <a:moveTo>
                    <a:pt x="23" y="66"/>
                  </a:moveTo>
                  <a:lnTo>
                    <a:pt x="0" y="66"/>
                  </a:lnTo>
                  <a:lnTo>
                    <a:pt x="22" y="0"/>
                  </a:lnTo>
                  <a:lnTo>
                    <a:pt x="45" y="0"/>
                  </a:lnTo>
                  <a:lnTo>
                    <a:pt x="23" y="66"/>
                  </a:lnTo>
                </a:path>
              </a:pathLst>
            </a:custGeom>
            <a:noFill/>
            <a:ln w="9525">
              <a:noFill/>
              <a:round/>
              <a:headEnd/>
              <a:tailEnd/>
            </a:ln>
          </p:spPr>
          <p:txBody>
            <a:bodyPr/>
            <a:lstStyle/>
            <a:p>
              <a:endParaRPr lang="ja-JP" altLang="en-US"/>
            </a:p>
          </p:txBody>
        </p:sp>
        <p:sp>
          <p:nvSpPr>
            <p:cNvPr id="1204" name="Freeform 180"/>
            <p:cNvSpPr>
              <a:spLocks/>
            </p:cNvSpPr>
            <p:nvPr userDrawn="1"/>
          </p:nvSpPr>
          <p:spPr bwMode="auto">
            <a:xfrm>
              <a:off x="5289" y="4071"/>
              <a:ext cx="37" cy="37"/>
            </a:xfrm>
            <a:custGeom>
              <a:avLst/>
              <a:gdLst/>
              <a:ahLst/>
              <a:cxnLst>
                <a:cxn ang="0">
                  <a:pos x="0" y="1"/>
                </a:cxn>
                <a:cxn ang="0">
                  <a:pos x="5" y="15"/>
                </a:cxn>
                <a:cxn ang="0">
                  <a:pos x="11" y="19"/>
                </a:cxn>
                <a:cxn ang="0">
                  <a:pos x="19" y="19"/>
                </a:cxn>
                <a:cxn ang="0">
                  <a:pos x="10" y="0"/>
                </a:cxn>
                <a:cxn ang="0">
                  <a:pos x="0" y="1"/>
                </a:cxn>
              </a:cxnLst>
              <a:rect l="0" t="0" r="r" b="b"/>
              <a:pathLst>
                <a:path w="19" h="19">
                  <a:moveTo>
                    <a:pt x="0" y="1"/>
                  </a:moveTo>
                  <a:cubicBezTo>
                    <a:pt x="0" y="2"/>
                    <a:pt x="4" y="13"/>
                    <a:pt x="5" y="15"/>
                  </a:cubicBezTo>
                  <a:cubicBezTo>
                    <a:pt x="6" y="18"/>
                    <a:pt x="8" y="19"/>
                    <a:pt x="11" y="19"/>
                  </a:cubicBezTo>
                  <a:cubicBezTo>
                    <a:pt x="14" y="19"/>
                    <a:pt x="19" y="19"/>
                    <a:pt x="19" y="19"/>
                  </a:cubicBezTo>
                  <a:cubicBezTo>
                    <a:pt x="10" y="0"/>
                    <a:pt x="10" y="0"/>
                    <a:pt x="10" y="0"/>
                  </a:cubicBezTo>
                  <a:cubicBezTo>
                    <a:pt x="0" y="1"/>
                    <a:pt x="0" y="1"/>
                    <a:pt x="0" y="1"/>
                  </a:cubicBezTo>
                </a:path>
              </a:pathLst>
            </a:custGeom>
            <a:solidFill>
              <a:srgbClr val="1F75BF"/>
            </a:solidFill>
            <a:ln w="9525">
              <a:noFill/>
              <a:round/>
              <a:headEnd/>
              <a:tailEnd/>
            </a:ln>
          </p:spPr>
          <p:txBody>
            <a:bodyPr/>
            <a:lstStyle/>
            <a:p>
              <a:endParaRPr lang="ja-JP" altLang="en-US"/>
            </a:p>
          </p:txBody>
        </p:sp>
        <p:sp>
          <p:nvSpPr>
            <p:cNvPr id="1205" name="Freeform 181"/>
            <p:cNvSpPr>
              <a:spLocks/>
            </p:cNvSpPr>
            <p:nvPr userDrawn="1"/>
          </p:nvSpPr>
          <p:spPr bwMode="auto">
            <a:xfrm>
              <a:off x="5404" y="4042"/>
              <a:ext cx="74" cy="66"/>
            </a:xfrm>
            <a:custGeom>
              <a:avLst/>
              <a:gdLst/>
              <a:ahLst/>
              <a:cxnLst>
                <a:cxn ang="0">
                  <a:pos x="11" y="0"/>
                </a:cxn>
                <a:cxn ang="0">
                  <a:pos x="0" y="34"/>
                </a:cxn>
                <a:cxn ang="0">
                  <a:pos x="24" y="34"/>
                </a:cxn>
                <a:cxn ang="0">
                  <a:pos x="28" y="32"/>
                </a:cxn>
                <a:cxn ang="0">
                  <a:pos x="30" y="28"/>
                </a:cxn>
                <a:cxn ang="0">
                  <a:pos x="13" y="28"/>
                </a:cxn>
                <a:cxn ang="0">
                  <a:pos x="16" y="20"/>
                </a:cxn>
                <a:cxn ang="0">
                  <a:pos x="22" y="20"/>
                </a:cxn>
                <a:cxn ang="0">
                  <a:pos x="31" y="16"/>
                </a:cxn>
                <a:cxn ang="0">
                  <a:pos x="32" y="13"/>
                </a:cxn>
                <a:cxn ang="0">
                  <a:pos x="18" y="13"/>
                </a:cxn>
                <a:cxn ang="0">
                  <a:pos x="20" y="6"/>
                </a:cxn>
                <a:cxn ang="0">
                  <a:pos x="31" y="6"/>
                </a:cxn>
                <a:cxn ang="0">
                  <a:pos x="37" y="3"/>
                </a:cxn>
                <a:cxn ang="0">
                  <a:pos x="38" y="0"/>
                </a:cxn>
                <a:cxn ang="0">
                  <a:pos x="11" y="0"/>
                </a:cxn>
              </a:cxnLst>
              <a:rect l="0" t="0" r="r" b="b"/>
              <a:pathLst>
                <a:path w="38" h="34">
                  <a:moveTo>
                    <a:pt x="11" y="0"/>
                  </a:moveTo>
                  <a:cubicBezTo>
                    <a:pt x="8" y="8"/>
                    <a:pt x="3" y="23"/>
                    <a:pt x="0" y="34"/>
                  </a:cubicBezTo>
                  <a:cubicBezTo>
                    <a:pt x="5" y="34"/>
                    <a:pt x="19" y="34"/>
                    <a:pt x="24" y="34"/>
                  </a:cubicBezTo>
                  <a:cubicBezTo>
                    <a:pt x="26" y="34"/>
                    <a:pt x="27" y="34"/>
                    <a:pt x="28" y="32"/>
                  </a:cubicBezTo>
                  <a:cubicBezTo>
                    <a:pt x="29" y="30"/>
                    <a:pt x="30" y="28"/>
                    <a:pt x="30" y="28"/>
                  </a:cubicBezTo>
                  <a:cubicBezTo>
                    <a:pt x="13" y="28"/>
                    <a:pt x="13" y="28"/>
                    <a:pt x="13" y="28"/>
                  </a:cubicBezTo>
                  <a:cubicBezTo>
                    <a:pt x="16" y="20"/>
                    <a:pt x="16" y="20"/>
                    <a:pt x="16" y="20"/>
                  </a:cubicBezTo>
                  <a:cubicBezTo>
                    <a:pt x="16" y="20"/>
                    <a:pt x="17" y="20"/>
                    <a:pt x="22" y="20"/>
                  </a:cubicBezTo>
                  <a:cubicBezTo>
                    <a:pt x="26" y="20"/>
                    <a:pt x="29" y="19"/>
                    <a:pt x="31" y="16"/>
                  </a:cubicBezTo>
                  <a:cubicBezTo>
                    <a:pt x="31" y="16"/>
                    <a:pt x="32" y="14"/>
                    <a:pt x="32" y="13"/>
                  </a:cubicBezTo>
                  <a:cubicBezTo>
                    <a:pt x="28" y="13"/>
                    <a:pt x="18" y="13"/>
                    <a:pt x="18" y="13"/>
                  </a:cubicBezTo>
                  <a:cubicBezTo>
                    <a:pt x="20" y="6"/>
                    <a:pt x="20" y="6"/>
                    <a:pt x="20" y="6"/>
                  </a:cubicBezTo>
                  <a:cubicBezTo>
                    <a:pt x="20" y="6"/>
                    <a:pt x="29" y="6"/>
                    <a:pt x="31" y="6"/>
                  </a:cubicBezTo>
                  <a:cubicBezTo>
                    <a:pt x="34" y="6"/>
                    <a:pt x="36" y="5"/>
                    <a:pt x="37" y="3"/>
                  </a:cubicBezTo>
                  <a:cubicBezTo>
                    <a:pt x="38" y="1"/>
                    <a:pt x="38" y="0"/>
                    <a:pt x="38" y="0"/>
                  </a:cubicBezTo>
                  <a:cubicBezTo>
                    <a:pt x="38" y="0"/>
                    <a:pt x="17" y="0"/>
                    <a:pt x="11" y="0"/>
                  </a:cubicBezTo>
                </a:path>
              </a:pathLst>
            </a:custGeom>
            <a:solidFill>
              <a:srgbClr val="1F75BF"/>
            </a:solidFill>
            <a:ln w="9525">
              <a:noFill/>
              <a:round/>
              <a:headEnd/>
              <a:tailEnd/>
            </a:ln>
          </p:spPr>
          <p:txBody>
            <a:bodyPr/>
            <a:lstStyle/>
            <a:p>
              <a:endParaRPr lang="ja-JP" altLang="en-US"/>
            </a:p>
          </p:txBody>
        </p:sp>
        <p:sp>
          <p:nvSpPr>
            <p:cNvPr id="1206" name="Freeform 182"/>
            <p:cNvSpPr>
              <a:spLocks noEditPoints="1"/>
            </p:cNvSpPr>
            <p:nvPr userDrawn="1"/>
          </p:nvSpPr>
          <p:spPr bwMode="auto">
            <a:xfrm>
              <a:off x="4993" y="4042"/>
              <a:ext cx="78" cy="66"/>
            </a:xfrm>
            <a:custGeom>
              <a:avLst/>
              <a:gdLst/>
              <a:ahLst/>
              <a:cxnLst>
                <a:cxn ang="0">
                  <a:pos x="28" y="10"/>
                </a:cxn>
                <a:cxn ang="0">
                  <a:pos x="28" y="12"/>
                </a:cxn>
                <a:cxn ang="0">
                  <a:pos x="17" y="20"/>
                </a:cxn>
                <a:cxn ang="0">
                  <a:pos x="15" y="20"/>
                </a:cxn>
                <a:cxn ang="0">
                  <a:pos x="20" y="5"/>
                </a:cxn>
                <a:cxn ang="0">
                  <a:pos x="25" y="5"/>
                </a:cxn>
                <a:cxn ang="0">
                  <a:pos x="28" y="10"/>
                </a:cxn>
                <a:cxn ang="0">
                  <a:pos x="37" y="2"/>
                </a:cxn>
                <a:cxn ang="0">
                  <a:pos x="27" y="0"/>
                </a:cxn>
                <a:cxn ang="0">
                  <a:pos x="10" y="0"/>
                </a:cxn>
                <a:cxn ang="0">
                  <a:pos x="0" y="34"/>
                </a:cxn>
                <a:cxn ang="0">
                  <a:pos x="11" y="34"/>
                </a:cxn>
                <a:cxn ang="0">
                  <a:pos x="14" y="24"/>
                </a:cxn>
                <a:cxn ang="0">
                  <a:pos x="20" y="24"/>
                </a:cxn>
                <a:cxn ang="0">
                  <a:pos x="39" y="12"/>
                </a:cxn>
                <a:cxn ang="0">
                  <a:pos x="37" y="2"/>
                </a:cxn>
              </a:cxnLst>
              <a:rect l="0" t="0" r="r" b="b"/>
              <a:pathLst>
                <a:path w="40" h="34">
                  <a:moveTo>
                    <a:pt x="28" y="10"/>
                  </a:moveTo>
                  <a:cubicBezTo>
                    <a:pt x="28" y="10"/>
                    <a:pt x="28" y="12"/>
                    <a:pt x="28" y="12"/>
                  </a:cubicBezTo>
                  <a:cubicBezTo>
                    <a:pt x="26" y="17"/>
                    <a:pt x="23" y="20"/>
                    <a:pt x="17" y="20"/>
                  </a:cubicBezTo>
                  <a:cubicBezTo>
                    <a:pt x="15" y="20"/>
                    <a:pt x="15" y="20"/>
                    <a:pt x="15" y="20"/>
                  </a:cubicBezTo>
                  <a:cubicBezTo>
                    <a:pt x="20" y="5"/>
                    <a:pt x="20" y="5"/>
                    <a:pt x="20" y="5"/>
                  </a:cubicBezTo>
                  <a:cubicBezTo>
                    <a:pt x="25" y="5"/>
                    <a:pt x="25" y="5"/>
                    <a:pt x="25" y="5"/>
                  </a:cubicBezTo>
                  <a:cubicBezTo>
                    <a:pt x="28" y="5"/>
                    <a:pt x="29" y="7"/>
                    <a:pt x="28" y="10"/>
                  </a:cubicBezTo>
                  <a:close/>
                  <a:moveTo>
                    <a:pt x="37" y="2"/>
                  </a:moveTo>
                  <a:cubicBezTo>
                    <a:pt x="35" y="0"/>
                    <a:pt x="32" y="0"/>
                    <a:pt x="27" y="0"/>
                  </a:cubicBezTo>
                  <a:cubicBezTo>
                    <a:pt x="10" y="0"/>
                    <a:pt x="10" y="0"/>
                    <a:pt x="10" y="0"/>
                  </a:cubicBezTo>
                  <a:cubicBezTo>
                    <a:pt x="0" y="34"/>
                    <a:pt x="0" y="34"/>
                    <a:pt x="0" y="34"/>
                  </a:cubicBezTo>
                  <a:cubicBezTo>
                    <a:pt x="0" y="34"/>
                    <a:pt x="6" y="34"/>
                    <a:pt x="11" y="34"/>
                  </a:cubicBezTo>
                  <a:cubicBezTo>
                    <a:pt x="12" y="30"/>
                    <a:pt x="14" y="24"/>
                    <a:pt x="14" y="24"/>
                  </a:cubicBezTo>
                  <a:cubicBezTo>
                    <a:pt x="15" y="24"/>
                    <a:pt x="20" y="24"/>
                    <a:pt x="20" y="24"/>
                  </a:cubicBezTo>
                  <a:cubicBezTo>
                    <a:pt x="30" y="24"/>
                    <a:pt x="36" y="20"/>
                    <a:pt x="39" y="12"/>
                  </a:cubicBezTo>
                  <a:cubicBezTo>
                    <a:pt x="40" y="8"/>
                    <a:pt x="40" y="4"/>
                    <a:pt x="37" y="2"/>
                  </a:cubicBezTo>
                </a:path>
              </a:pathLst>
            </a:custGeom>
            <a:solidFill>
              <a:srgbClr val="1F75BF"/>
            </a:solidFill>
            <a:ln w="9525">
              <a:noFill/>
              <a:round/>
              <a:headEnd/>
              <a:tailEnd/>
            </a:ln>
          </p:spPr>
          <p:txBody>
            <a:bodyPr/>
            <a:lstStyle/>
            <a:p>
              <a:endParaRPr lang="ja-JP" altLang="en-US"/>
            </a:p>
          </p:txBody>
        </p:sp>
        <p:sp>
          <p:nvSpPr>
            <p:cNvPr id="1207" name="Freeform 183"/>
            <p:cNvSpPr>
              <a:spLocks noEditPoints="1"/>
            </p:cNvSpPr>
            <p:nvPr userDrawn="1"/>
          </p:nvSpPr>
          <p:spPr bwMode="auto">
            <a:xfrm>
              <a:off x="4922" y="4042"/>
              <a:ext cx="77" cy="66"/>
            </a:xfrm>
            <a:custGeom>
              <a:avLst/>
              <a:gdLst/>
              <a:ahLst/>
              <a:cxnLst>
                <a:cxn ang="0">
                  <a:pos x="28" y="10"/>
                </a:cxn>
                <a:cxn ang="0">
                  <a:pos x="28" y="12"/>
                </a:cxn>
                <a:cxn ang="0">
                  <a:pos x="17" y="20"/>
                </a:cxn>
                <a:cxn ang="0">
                  <a:pos x="15" y="20"/>
                </a:cxn>
                <a:cxn ang="0">
                  <a:pos x="20" y="5"/>
                </a:cxn>
                <a:cxn ang="0">
                  <a:pos x="25" y="5"/>
                </a:cxn>
                <a:cxn ang="0">
                  <a:pos x="28" y="10"/>
                </a:cxn>
                <a:cxn ang="0">
                  <a:pos x="37" y="2"/>
                </a:cxn>
                <a:cxn ang="0">
                  <a:pos x="27" y="0"/>
                </a:cxn>
                <a:cxn ang="0">
                  <a:pos x="11" y="0"/>
                </a:cxn>
                <a:cxn ang="0">
                  <a:pos x="0" y="34"/>
                </a:cxn>
                <a:cxn ang="0">
                  <a:pos x="11" y="34"/>
                </a:cxn>
                <a:cxn ang="0">
                  <a:pos x="14" y="24"/>
                </a:cxn>
                <a:cxn ang="0">
                  <a:pos x="20" y="24"/>
                </a:cxn>
                <a:cxn ang="0">
                  <a:pos x="39" y="12"/>
                </a:cxn>
                <a:cxn ang="0">
                  <a:pos x="37" y="2"/>
                </a:cxn>
              </a:cxnLst>
              <a:rect l="0" t="0" r="r" b="b"/>
              <a:pathLst>
                <a:path w="40" h="34">
                  <a:moveTo>
                    <a:pt x="28" y="10"/>
                  </a:moveTo>
                  <a:cubicBezTo>
                    <a:pt x="28" y="10"/>
                    <a:pt x="28" y="12"/>
                    <a:pt x="28" y="12"/>
                  </a:cubicBezTo>
                  <a:cubicBezTo>
                    <a:pt x="26" y="17"/>
                    <a:pt x="24" y="20"/>
                    <a:pt x="17" y="20"/>
                  </a:cubicBezTo>
                  <a:cubicBezTo>
                    <a:pt x="15" y="20"/>
                    <a:pt x="15" y="20"/>
                    <a:pt x="15" y="20"/>
                  </a:cubicBezTo>
                  <a:cubicBezTo>
                    <a:pt x="20" y="5"/>
                    <a:pt x="20" y="5"/>
                    <a:pt x="20" y="5"/>
                  </a:cubicBezTo>
                  <a:cubicBezTo>
                    <a:pt x="25" y="5"/>
                    <a:pt x="25" y="5"/>
                    <a:pt x="25" y="5"/>
                  </a:cubicBezTo>
                  <a:cubicBezTo>
                    <a:pt x="28" y="5"/>
                    <a:pt x="29" y="7"/>
                    <a:pt x="28" y="10"/>
                  </a:cubicBezTo>
                  <a:close/>
                  <a:moveTo>
                    <a:pt x="37" y="2"/>
                  </a:moveTo>
                  <a:cubicBezTo>
                    <a:pt x="35" y="0"/>
                    <a:pt x="32" y="0"/>
                    <a:pt x="27" y="0"/>
                  </a:cubicBezTo>
                  <a:cubicBezTo>
                    <a:pt x="11" y="0"/>
                    <a:pt x="11" y="0"/>
                    <a:pt x="11" y="0"/>
                  </a:cubicBezTo>
                  <a:cubicBezTo>
                    <a:pt x="0" y="34"/>
                    <a:pt x="0" y="34"/>
                    <a:pt x="0" y="34"/>
                  </a:cubicBezTo>
                  <a:cubicBezTo>
                    <a:pt x="0" y="34"/>
                    <a:pt x="6" y="34"/>
                    <a:pt x="11" y="34"/>
                  </a:cubicBezTo>
                  <a:cubicBezTo>
                    <a:pt x="12" y="30"/>
                    <a:pt x="14" y="24"/>
                    <a:pt x="14" y="24"/>
                  </a:cubicBezTo>
                  <a:cubicBezTo>
                    <a:pt x="15" y="24"/>
                    <a:pt x="20" y="24"/>
                    <a:pt x="20" y="24"/>
                  </a:cubicBezTo>
                  <a:cubicBezTo>
                    <a:pt x="30" y="24"/>
                    <a:pt x="36" y="20"/>
                    <a:pt x="39" y="12"/>
                  </a:cubicBezTo>
                  <a:cubicBezTo>
                    <a:pt x="40" y="8"/>
                    <a:pt x="40" y="4"/>
                    <a:pt x="37" y="2"/>
                  </a:cubicBezTo>
                </a:path>
              </a:pathLst>
            </a:custGeom>
            <a:solidFill>
              <a:srgbClr val="1F75BF"/>
            </a:solidFill>
            <a:ln w="9525">
              <a:noFill/>
              <a:round/>
              <a:headEnd/>
              <a:tailEnd/>
            </a:ln>
          </p:spPr>
          <p:txBody>
            <a:bodyPr/>
            <a:lstStyle/>
            <a:p>
              <a:endParaRPr lang="ja-JP" altLang="en-US"/>
            </a:p>
          </p:txBody>
        </p:sp>
        <p:sp>
          <p:nvSpPr>
            <p:cNvPr id="1208" name="Freeform 184"/>
            <p:cNvSpPr>
              <a:spLocks/>
            </p:cNvSpPr>
            <p:nvPr userDrawn="1"/>
          </p:nvSpPr>
          <p:spPr bwMode="auto">
            <a:xfrm>
              <a:off x="5289" y="4040"/>
              <a:ext cx="55" cy="33"/>
            </a:xfrm>
            <a:custGeom>
              <a:avLst/>
              <a:gdLst/>
              <a:ahLst/>
              <a:cxnLst>
                <a:cxn ang="0">
                  <a:pos x="21" y="0"/>
                </a:cxn>
                <a:cxn ang="0">
                  <a:pos x="11" y="5"/>
                </a:cxn>
                <a:cxn ang="0">
                  <a:pos x="0" y="17"/>
                </a:cxn>
                <a:cxn ang="0">
                  <a:pos x="5" y="17"/>
                </a:cxn>
                <a:cxn ang="0">
                  <a:pos x="22" y="7"/>
                </a:cxn>
                <a:cxn ang="0">
                  <a:pos x="28" y="0"/>
                </a:cxn>
                <a:cxn ang="0">
                  <a:pos x="21" y="0"/>
                </a:cxn>
              </a:cxnLst>
              <a:rect l="0" t="0" r="r" b="b"/>
              <a:pathLst>
                <a:path w="28" h="17">
                  <a:moveTo>
                    <a:pt x="21" y="0"/>
                  </a:moveTo>
                  <a:cubicBezTo>
                    <a:pt x="17" y="0"/>
                    <a:pt x="14" y="2"/>
                    <a:pt x="11" y="5"/>
                  </a:cubicBezTo>
                  <a:cubicBezTo>
                    <a:pt x="6" y="13"/>
                    <a:pt x="4" y="16"/>
                    <a:pt x="0" y="17"/>
                  </a:cubicBezTo>
                  <a:cubicBezTo>
                    <a:pt x="1" y="17"/>
                    <a:pt x="4" y="17"/>
                    <a:pt x="5" y="17"/>
                  </a:cubicBezTo>
                  <a:cubicBezTo>
                    <a:pt x="14" y="16"/>
                    <a:pt x="17" y="15"/>
                    <a:pt x="22" y="7"/>
                  </a:cubicBezTo>
                  <a:cubicBezTo>
                    <a:pt x="24" y="4"/>
                    <a:pt x="26" y="1"/>
                    <a:pt x="28" y="0"/>
                  </a:cubicBezTo>
                  <a:cubicBezTo>
                    <a:pt x="28" y="0"/>
                    <a:pt x="23" y="0"/>
                    <a:pt x="21" y="0"/>
                  </a:cubicBezTo>
                </a:path>
              </a:pathLst>
            </a:custGeom>
            <a:solidFill>
              <a:srgbClr val="1F75BF"/>
            </a:solidFill>
            <a:ln w="9525">
              <a:noFill/>
              <a:round/>
              <a:headEnd/>
              <a:tailEnd/>
            </a:ln>
          </p:spPr>
          <p:txBody>
            <a:bodyPr/>
            <a:lstStyle/>
            <a:p>
              <a:endParaRPr lang="ja-JP" altLang="en-US"/>
            </a:p>
          </p:txBody>
        </p:sp>
      </p:gr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p:txStyles>
    <p:titleStyle>
      <a:lvl1pPr algn="l" rtl="0" eaLnBrk="1" fontAlgn="base" hangingPunct="1">
        <a:spcBef>
          <a:spcPct val="0"/>
        </a:spcBef>
        <a:spcAft>
          <a:spcPct val="0"/>
        </a:spcAft>
        <a:defRPr kumimoji="1" sz="4400">
          <a:solidFill>
            <a:schemeClr val="tx2"/>
          </a:solidFill>
          <a:latin typeface="+mj-lt"/>
          <a:ea typeface="+mj-ea"/>
          <a:cs typeface="+mj-cs"/>
        </a:defRPr>
      </a:lvl1pPr>
      <a:lvl2pPr algn="l" rtl="0" eaLnBrk="1" fontAlgn="base" hangingPunct="1">
        <a:spcBef>
          <a:spcPct val="0"/>
        </a:spcBef>
        <a:spcAft>
          <a:spcPct val="0"/>
        </a:spcAft>
        <a:defRPr kumimoji="1" sz="4400">
          <a:solidFill>
            <a:schemeClr val="tx2"/>
          </a:solidFill>
          <a:latin typeface="HGPｺﾞｼｯｸE" pitchFamily="50" charset="-128"/>
          <a:ea typeface="HGPｺﾞｼｯｸE" pitchFamily="50" charset="-128"/>
        </a:defRPr>
      </a:lvl2pPr>
      <a:lvl3pPr algn="l" rtl="0" eaLnBrk="1" fontAlgn="base" hangingPunct="1">
        <a:spcBef>
          <a:spcPct val="0"/>
        </a:spcBef>
        <a:spcAft>
          <a:spcPct val="0"/>
        </a:spcAft>
        <a:defRPr kumimoji="1" sz="4400">
          <a:solidFill>
            <a:schemeClr val="tx2"/>
          </a:solidFill>
          <a:latin typeface="HGPｺﾞｼｯｸE" pitchFamily="50" charset="-128"/>
          <a:ea typeface="HGPｺﾞｼｯｸE" pitchFamily="50" charset="-128"/>
        </a:defRPr>
      </a:lvl3pPr>
      <a:lvl4pPr algn="l" rtl="0" eaLnBrk="1" fontAlgn="base" hangingPunct="1">
        <a:spcBef>
          <a:spcPct val="0"/>
        </a:spcBef>
        <a:spcAft>
          <a:spcPct val="0"/>
        </a:spcAft>
        <a:defRPr kumimoji="1" sz="4400">
          <a:solidFill>
            <a:schemeClr val="tx2"/>
          </a:solidFill>
          <a:latin typeface="HGPｺﾞｼｯｸE" pitchFamily="50" charset="-128"/>
          <a:ea typeface="HGPｺﾞｼｯｸE" pitchFamily="50" charset="-128"/>
        </a:defRPr>
      </a:lvl4pPr>
      <a:lvl5pPr algn="l" rtl="0" eaLnBrk="1" fontAlgn="base" hangingPunct="1">
        <a:spcBef>
          <a:spcPct val="0"/>
        </a:spcBef>
        <a:spcAft>
          <a:spcPct val="0"/>
        </a:spcAft>
        <a:defRPr kumimoji="1" sz="4400">
          <a:solidFill>
            <a:schemeClr val="tx2"/>
          </a:solidFill>
          <a:latin typeface="HGPｺﾞｼｯｸE" pitchFamily="50" charset="-128"/>
          <a:ea typeface="HGPｺﾞｼｯｸE" pitchFamily="50" charset="-128"/>
        </a:defRPr>
      </a:lvl5pPr>
      <a:lvl6pPr marL="457200" algn="l" rtl="0" eaLnBrk="1" fontAlgn="base" hangingPunct="1">
        <a:spcBef>
          <a:spcPct val="0"/>
        </a:spcBef>
        <a:spcAft>
          <a:spcPct val="0"/>
        </a:spcAft>
        <a:defRPr kumimoji="1" sz="4400">
          <a:solidFill>
            <a:schemeClr val="tx2"/>
          </a:solidFill>
          <a:latin typeface="HGPｺﾞｼｯｸE" pitchFamily="50" charset="-128"/>
          <a:ea typeface="HGPｺﾞｼｯｸE" pitchFamily="50" charset="-128"/>
        </a:defRPr>
      </a:lvl6pPr>
      <a:lvl7pPr marL="914400" algn="l" rtl="0" eaLnBrk="1" fontAlgn="base" hangingPunct="1">
        <a:spcBef>
          <a:spcPct val="0"/>
        </a:spcBef>
        <a:spcAft>
          <a:spcPct val="0"/>
        </a:spcAft>
        <a:defRPr kumimoji="1" sz="4400">
          <a:solidFill>
            <a:schemeClr val="tx2"/>
          </a:solidFill>
          <a:latin typeface="HGPｺﾞｼｯｸE" pitchFamily="50" charset="-128"/>
          <a:ea typeface="HGPｺﾞｼｯｸE" pitchFamily="50" charset="-128"/>
        </a:defRPr>
      </a:lvl7pPr>
      <a:lvl8pPr marL="1371600" algn="l" rtl="0" eaLnBrk="1" fontAlgn="base" hangingPunct="1">
        <a:spcBef>
          <a:spcPct val="0"/>
        </a:spcBef>
        <a:spcAft>
          <a:spcPct val="0"/>
        </a:spcAft>
        <a:defRPr kumimoji="1" sz="4400">
          <a:solidFill>
            <a:schemeClr val="tx2"/>
          </a:solidFill>
          <a:latin typeface="HGPｺﾞｼｯｸE" pitchFamily="50" charset="-128"/>
          <a:ea typeface="HGPｺﾞｼｯｸE" pitchFamily="50" charset="-128"/>
        </a:defRPr>
      </a:lvl8pPr>
      <a:lvl9pPr marL="1828800" algn="l" rtl="0" eaLnBrk="1" fontAlgn="base" hangingPunct="1">
        <a:spcBef>
          <a:spcPct val="0"/>
        </a:spcBef>
        <a:spcAft>
          <a:spcPct val="0"/>
        </a:spcAft>
        <a:defRPr kumimoji="1" sz="4400">
          <a:solidFill>
            <a:schemeClr val="tx2"/>
          </a:solidFill>
          <a:latin typeface="HGPｺﾞｼｯｸE" pitchFamily="50" charset="-128"/>
          <a:ea typeface="HGPｺﾞｼｯｸE" pitchFamily="50"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4.xml" Type="http://schemas.openxmlformats.org/officeDocument/2006/relationships/slideLayout"/><Relationship Id="rId2" Target="mailto:kinki_eneontai@n-koei.co.jp"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4.xml" Type="http://schemas.openxmlformats.org/officeDocument/2006/relationships/slideLayout"/><Relationship Id="rId2" Target="../media/image3.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ja-JP" altLang="en-US"/>
          </a:p>
        </p:txBody>
      </p:sp>
      <p:cxnSp>
        <p:nvCxnSpPr>
          <p:cNvPr id="29" name="直線コネクタ 28">
            <a:extLst>
              <a:ext uri="{FF2B5EF4-FFF2-40B4-BE49-F238E27FC236}">
                <a16:creationId xmlns:a16="http://schemas.microsoft.com/office/drawing/2014/main" id="{31CA2AFF-130B-42C9-A34A-54B7661982C4}"/>
              </a:ext>
            </a:extLst>
          </p:cNvPr>
          <p:cNvCxnSpPr>
            <a:cxnSpLocks/>
          </p:cNvCxnSpPr>
          <p:nvPr/>
        </p:nvCxnSpPr>
        <p:spPr>
          <a:xfrm>
            <a:off x="132595" y="548680"/>
            <a:ext cx="8831893" cy="0"/>
          </a:xfrm>
          <a:prstGeom prst="line">
            <a:avLst/>
          </a:prstGeom>
          <a:ln w="41275" cmpd="sng">
            <a:solidFill>
              <a:srgbClr val="0070C0"/>
            </a:solidFill>
          </a:ln>
          <a:effectLst/>
        </p:spPr>
        <p:style>
          <a:lnRef idx="1">
            <a:schemeClr val="dk1"/>
          </a:lnRef>
          <a:fillRef idx="0">
            <a:schemeClr val="dk1"/>
          </a:fillRef>
          <a:effectRef idx="0">
            <a:schemeClr val="dk1"/>
          </a:effectRef>
          <a:fontRef idx="minor">
            <a:schemeClr val="tx1"/>
          </a:fontRef>
        </p:style>
      </p:cxnSp>
      <p:sp>
        <p:nvSpPr>
          <p:cNvPr id="30" name="文本框 16">
            <a:extLst>
              <a:ext uri="{FF2B5EF4-FFF2-40B4-BE49-F238E27FC236}">
                <a16:creationId xmlns:a16="http://schemas.microsoft.com/office/drawing/2014/main" id="{C80A7C42-F1A2-4A1D-8F48-358E9D9DCECC}"/>
              </a:ext>
            </a:extLst>
          </p:cNvPr>
          <p:cNvSpPr txBox="1"/>
          <p:nvPr/>
        </p:nvSpPr>
        <p:spPr>
          <a:xfrm>
            <a:off x="132594" y="87015"/>
            <a:ext cx="8831893" cy="400110"/>
          </a:xfrm>
          <a:prstGeom prst="rect">
            <a:avLst/>
          </a:prstGeom>
          <a:noFill/>
        </p:spPr>
        <p:txBody>
          <a:bodyPr wrap="square" rtlCol="0">
            <a:spAutoFit/>
          </a:bodyPr>
          <a:lstStyle/>
          <a:p>
            <a:pPr>
              <a:tabLst>
                <a:tab pos="627063" algn="l"/>
              </a:tabLst>
            </a:pPr>
            <a:r>
              <a:rPr lang="ja-JP" altLang="en-US" sz="2000" b="1" dirty="0"/>
              <a:t>第</a:t>
            </a:r>
            <a:r>
              <a:rPr lang="en-US" altLang="ja-JP" sz="2000" b="1" dirty="0"/>
              <a:t>1</a:t>
            </a:r>
            <a:r>
              <a:rPr lang="ja-JP" altLang="en-US" sz="2000" b="1" dirty="0"/>
              <a:t>回ビジネスマッチング会　民間企業向け事前質問 （</a:t>
            </a:r>
            <a:r>
              <a:rPr lang="en-US" altLang="ja-JP" sz="2000" b="1" dirty="0"/>
              <a:t>1/2</a:t>
            </a:r>
            <a:r>
              <a:rPr lang="ja-JP" altLang="en-US" sz="2000" b="1" dirty="0"/>
              <a:t>）</a:t>
            </a:r>
            <a:endParaRPr lang="zh-CN" altLang="en-US" sz="2000" b="1" dirty="0"/>
          </a:p>
        </p:txBody>
      </p:sp>
      <p:sp>
        <p:nvSpPr>
          <p:cNvPr id="2" name="スライド番号プレースホルダー 1">
            <a:extLst>
              <a:ext uri="{FF2B5EF4-FFF2-40B4-BE49-F238E27FC236}">
                <a16:creationId xmlns:a16="http://schemas.microsoft.com/office/drawing/2014/main" id="{C5708753-EB5D-46B4-A0C0-7C027D303D9F}"/>
              </a:ext>
            </a:extLst>
          </p:cNvPr>
          <p:cNvSpPr>
            <a:spLocks noGrp="1"/>
          </p:cNvSpPr>
          <p:nvPr>
            <p:ph type="sldNum" sz="quarter" idx="12"/>
          </p:nvPr>
        </p:nvSpPr>
        <p:spPr/>
        <p:txBody>
          <a:bodyPr/>
          <a:lstStyle/>
          <a:p>
            <a:fld id="{0CA0532D-3822-4612-902B-C70DD21A3D64}" type="slidenum">
              <a:rPr lang="en-US" altLang="ja-JP" smtClean="0">
                <a:latin typeface="Meiryo UI" panose="020B0604030504040204" pitchFamily="50" charset="-128"/>
                <a:ea typeface="Meiryo UI" panose="020B0604030504040204" pitchFamily="50" charset="-128"/>
              </a:rPr>
              <a:pPr/>
              <a:t>1</a:t>
            </a:fld>
            <a:endParaRPr lang="en-US" altLang="ja-JP" dirty="0">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63642E3A-C496-439F-9092-119751DB8255}"/>
              </a:ext>
            </a:extLst>
          </p:cNvPr>
          <p:cNvSpPr/>
          <p:nvPr/>
        </p:nvSpPr>
        <p:spPr>
          <a:xfrm>
            <a:off x="251520" y="836712"/>
            <a:ext cx="8712968" cy="360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bg1"/>
                </a:solidFill>
              </a:rPr>
              <a:t>企業名 </a:t>
            </a:r>
            <a:r>
              <a:rPr lang="ja-JP" altLang="en-US" dirty="0">
                <a:solidFill>
                  <a:schemeClr val="bg1"/>
                </a:solidFill>
              </a:rPr>
              <a:t>：</a:t>
            </a:r>
            <a:r>
              <a:rPr kumimoji="1" lang="en-US" altLang="ja-JP" dirty="0">
                <a:solidFill>
                  <a:schemeClr val="bg1"/>
                </a:solidFill>
              </a:rPr>
              <a:t> XXXXXXXXXX</a:t>
            </a:r>
            <a:r>
              <a:rPr kumimoji="1" lang="ja-JP" altLang="en-US" dirty="0">
                <a:solidFill>
                  <a:schemeClr val="bg1"/>
                </a:solidFill>
              </a:rPr>
              <a:t>株式会社 </a:t>
            </a:r>
            <a:endParaRPr kumimoji="1" lang="en-US" altLang="ja-JP" dirty="0">
              <a:solidFill>
                <a:schemeClr val="bg1"/>
              </a:solidFill>
            </a:endParaRPr>
          </a:p>
        </p:txBody>
      </p:sp>
      <p:sp>
        <p:nvSpPr>
          <p:cNvPr id="8" name="正方形/長方形 7">
            <a:extLst>
              <a:ext uri="{FF2B5EF4-FFF2-40B4-BE49-F238E27FC236}">
                <a16:creationId xmlns:a16="http://schemas.microsoft.com/office/drawing/2014/main" id="{6E70D80C-DF37-411F-914D-C36627925B2E}"/>
              </a:ext>
            </a:extLst>
          </p:cNvPr>
          <p:cNvSpPr/>
          <p:nvPr/>
        </p:nvSpPr>
        <p:spPr>
          <a:xfrm>
            <a:off x="216024" y="764704"/>
            <a:ext cx="8820472" cy="554461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600" dirty="0"/>
          </a:p>
        </p:txBody>
      </p:sp>
      <p:graphicFrame>
        <p:nvGraphicFramePr>
          <p:cNvPr id="4" name="表 5">
            <a:extLst>
              <a:ext uri="{FF2B5EF4-FFF2-40B4-BE49-F238E27FC236}">
                <a16:creationId xmlns:a16="http://schemas.microsoft.com/office/drawing/2014/main" id="{CD99677F-1E76-40FF-BA33-E2862B0359F5}"/>
              </a:ext>
            </a:extLst>
          </p:cNvPr>
          <p:cNvGraphicFramePr>
            <a:graphicFrameLocks noGrp="1"/>
          </p:cNvGraphicFramePr>
          <p:nvPr>
            <p:extLst>
              <p:ext uri="{D42A27DB-BD31-4B8C-83A1-F6EECF244321}">
                <p14:modId xmlns:p14="http://schemas.microsoft.com/office/powerpoint/2010/main" val="3117651719"/>
              </p:ext>
            </p:extLst>
          </p:nvPr>
        </p:nvGraphicFramePr>
        <p:xfrm>
          <a:off x="323528" y="3068961"/>
          <a:ext cx="8640960" cy="3096343"/>
        </p:xfrm>
        <a:graphic>
          <a:graphicData uri="http://schemas.openxmlformats.org/drawingml/2006/table">
            <a:tbl>
              <a:tblPr firstRow="1" bandRow="1">
                <a:tableStyleId>{5C22544A-7EE6-4342-B048-85BDC9FD1C3A}</a:tableStyleId>
              </a:tblPr>
              <a:tblGrid>
                <a:gridCol w="360040">
                  <a:extLst>
                    <a:ext uri="{9D8B030D-6E8A-4147-A177-3AD203B41FA5}">
                      <a16:colId xmlns:a16="http://schemas.microsoft.com/office/drawing/2014/main" val="3995451986"/>
                    </a:ext>
                  </a:extLst>
                </a:gridCol>
                <a:gridCol w="3384376">
                  <a:extLst>
                    <a:ext uri="{9D8B030D-6E8A-4147-A177-3AD203B41FA5}">
                      <a16:colId xmlns:a16="http://schemas.microsoft.com/office/drawing/2014/main" val="1042842093"/>
                    </a:ext>
                  </a:extLst>
                </a:gridCol>
                <a:gridCol w="4896544">
                  <a:extLst>
                    <a:ext uri="{9D8B030D-6E8A-4147-A177-3AD203B41FA5}">
                      <a16:colId xmlns:a16="http://schemas.microsoft.com/office/drawing/2014/main" val="2699204741"/>
                    </a:ext>
                  </a:extLst>
                </a:gridCol>
              </a:tblGrid>
              <a:tr h="391738">
                <a:tc>
                  <a:txBody>
                    <a:bodyPr/>
                    <a:lstStyle/>
                    <a:p>
                      <a:pPr algn="ctr"/>
                      <a:r>
                        <a:rPr kumimoji="1" lang="en-US" altLang="ja-JP" sz="1400" dirty="0"/>
                        <a:t>#</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t>質問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t>ご回答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8342729"/>
                  </a:ext>
                </a:extLst>
              </a:tr>
              <a:tr h="611756">
                <a:tc>
                  <a:txBody>
                    <a:bodyPr/>
                    <a:lstStyle/>
                    <a:p>
                      <a:pPr algn="ctr"/>
                      <a:r>
                        <a:rPr kumimoji="1" lang="en-US" altLang="ja-JP" sz="1400" dirty="0"/>
                        <a:t>1</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kumimoji="1" lang="ja-JP" altLang="en-US" sz="1400" b="0" kern="1200" dirty="0">
                          <a:solidFill>
                            <a:schemeClr val="dk1"/>
                          </a:solidFill>
                          <a:latin typeface="+mn-lt"/>
                          <a:ea typeface="+mn-ea"/>
                          <a:cs typeface="+mn-cs"/>
                        </a:rPr>
                        <a:t>御社における</a:t>
                      </a:r>
                      <a:r>
                        <a:rPr kumimoji="1" lang="ja-JP" altLang="ja-JP" sz="1400" b="0" kern="1200" dirty="0">
                          <a:solidFill>
                            <a:schemeClr val="dk1"/>
                          </a:solidFill>
                          <a:latin typeface="+mn-lt"/>
                          <a:ea typeface="+mn-ea"/>
                          <a:cs typeface="+mn-cs"/>
                        </a:rPr>
                        <a:t>脱炭素に係る成功事例を</a:t>
                      </a:r>
                      <a:r>
                        <a:rPr kumimoji="1" lang="ja-JP" altLang="en-US" sz="1400" b="0" kern="1200" dirty="0">
                          <a:solidFill>
                            <a:schemeClr val="dk1"/>
                          </a:solidFill>
                          <a:latin typeface="+mn-lt"/>
                          <a:ea typeface="+mn-ea"/>
                          <a:cs typeface="+mn-cs"/>
                        </a:rPr>
                        <a:t>お聞かせください。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dirty="0"/>
                        <a:t>XXXXX</a:t>
                      </a:r>
                    </a:p>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543720"/>
                  </a:ext>
                </a:extLst>
              </a:tr>
              <a:tr h="611756">
                <a:tc>
                  <a:txBody>
                    <a:bodyPr/>
                    <a:lstStyle/>
                    <a:p>
                      <a:pPr algn="ctr"/>
                      <a:r>
                        <a:rPr kumimoji="1" lang="en-US" altLang="ja-JP" sz="1400" dirty="0"/>
                        <a:t>2</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kumimoji="1" lang="ja-JP" altLang="ja-JP" sz="1400" b="0" kern="1200" dirty="0">
                          <a:solidFill>
                            <a:schemeClr val="dk1"/>
                          </a:solidFill>
                          <a:latin typeface="+mn-lt"/>
                          <a:ea typeface="+mn-ea"/>
                          <a:cs typeface="+mn-cs"/>
                        </a:rPr>
                        <a:t>マッチングを希望する自治体</a:t>
                      </a:r>
                      <a:r>
                        <a:rPr kumimoji="1" lang="en-US" altLang="ja-JP" sz="1400" b="0" kern="1200" dirty="0">
                          <a:solidFill>
                            <a:schemeClr val="dk1"/>
                          </a:solidFill>
                          <a:latin typeface="+mn-lt"/>
                          <a:ea typeface="+mn-ea"/>
                          <a:cs typeface="+mn-cs"/>
                        </a:rPr>
                        <a:t>/</a:t>
                      </a:r>
                      <a:r>
                        <a:rPr kumimoji="1" lang="ja-JP" altLang="ja-JP" sz="1400" b="0" kern="1200" dirty="0">
                          <a:solidFill>
                            <a:schemeClr val="dk1"/>
                          </a:solidFill>
                          <a:latin typeface="+mn-lt"/>
                          <a:ea typeface="+mn-ea"/>
                          <a:cs typeface="+mn-cs"/>
                        </a:rPr>
                        <a:t>企業、商品や技術をお知らせください。</a:t>
                      </a:r>
                      <a:endParaRPr kumimoji="1" lang="ja-JP" altLang="en-US" sz="14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dirty="0"/>
                        <a:t>XXXXX</a:t>
                      </a:r>
                    </a:p>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55497958"/>
                  </a:ext>
                </a:extLst>
              </a:tr>
              <a:tr h="869337">
                <a:tc>
                  <a:txBody>
                    <a:bodyPr/>
                    <a:lstStyle/>
                    <a:p>
                      <a:pPr algn="ctr"/>
                      <a:r>
                        <a:rPr kumimoji="1" lang="en-US" altLang="ja-JP" sz="1400" dirty="0"/>
                        <a:t>3</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kumimoji="1" lang="ja-JP" altLang="en-US" sz="1400" b="0" kern="1200" dirty="0">
                          <a:solidFill>
                            <a:schemeClr val="dk1"/>
                          </a:solidFill>
                          <a:latin typeface="+mn-lt"/>
                          <a:ea typeface="+mn-ea"/>
                          <a:cs typeface="+mn-cs"/>
                        </a:rPr>
                        <a:t>聴講を希望する企業や自治体における脱炭素情報をお知らせください。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XXXXX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88104"/>
                  </a:ext>
                </a:extLst>
              </a:tr>
              <a:tr h="611756">
                <a:tc>
                  <a:txBody>
                    <a:bodyPr/>
                    <a:lstStyle/>
                    <a:p>
                      <a:pPr algn="ctr"/>
                      <a:r>
                        <a:rPr kumimoji="1" lang="en-US" altLang="ja-JP" sz="1400" dirty="0"/>
                        <a:t>4</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kumimoji="1" lang="ja-JP" altLang="ja-JP" sz="1400" b="0" kern="1200" dirty="0">
                          <a:solidFill>
                            <a:schemeClr val="dk1"/>
                          </a:solidFill>
                          <a:latin typeface="+mn-lt"/>
                          <a:ea typeface="+mn-ea"/>
                          <a:cs typeface="+mn-cs"/>
                        </a:rPr>
                        <a:t>その他（自由記入欄）</a:t>
                      </a:r>
                      <a:endParaRPr kumimoji="1" lang="ja-JP" altLang="en-US" sz="14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dirty="0"/>
                        <a:t>XXXXX</a:t>
                      </a:r>
                    </a:p>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3661749"/>
                  </a:ext>
                </a:extLst>
              </a:tr>
            </a:tbl>
          </a:graphicData>
        </a:graphic>
      </p:graphicFrame>
      <p:sp>
        <p:nvSpPr>
          <p:cNvPr id="12" name="テキスト ボックス 11">
            <a:extLst>
              <a:ext uri="{FF2B5EF4-FFF2-40B4-BE49-F238E27FC236}">
                <a16:creationId xmlns:a16="http://schemas.microsoft.com/office/drawing/2014/main" id="{6FD08CD8-8646-42D2-9241-ADC5F0FDBB20}"/>
              </a:ext>
            </a:extLst>
          </p:cNvPr>
          <p:cNvSpPr txBox="1"/>
          <p:nvPr/>
        </p:nvSpPr>
        <p:spPr>
          <a:xfrm>
            <a:off x="467544" y="1268760"/>
            <a:ext cx="8406680" cy="369332"/>
          </a:xfrm>
          <a:prstGeom prst="rect">
            <a:avLst/>
          </a:prstGeom>
          <a:noFill/>
        </p:spPr>
        <p:txBody>
          <a:bodyPr wrap="square">
            <a:spAutoFit/>
          </a:bodyPr>
          <a:lstStyle/>
          <a:p>
            <a:r>
              <a:rPr lang="ja-JP"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返信期限：</a:t>
            </a:r>
            <a:r>
              <a:rPr lang="en-US"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2022</a:t>
            </a:r>
            <a:r>
              <a:rPr lang="ja-JP"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年</a:t>
            </a:r>
            <a:r>
              <a:rPr lang="en-US"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10</a:t>
            </a:r>
            <a:r>
              <a:rPr lang="ja-JP"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月</a:t>
            </a:r>
            <a:r>
              <a:rPr lang="en-US"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31</a:t>
            </a:r>
            <a:r>
              <a:rPr lang="ja-JP"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日（</a:t>
            </a:r>
            <a:r>
              <a:rPr lang="ja-JP" altLang="en-US"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月</a:t>
            </a:r>
            <a:r>
              <a:rPr lang="ja-JP"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a:t>
            </a:r>
            <a:r>
              <a:rPr lang="en-US"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17:00</a:t>
            </a:r>
            <a:r>
              <a:rPr lang="ja-JP" altLang="ja-JP" sz="1800" b="1" dirty="0">
                <a:ln>
                  <a:noFill/>
                </a:ln>
                <a:solidFill>
                  <a:srgbClr val="FF0000"/>
                </a:solidFill>
                <a:effectLst>
                  <a:outerShdw blurRad="38100" dist="19050" dir="2700000" algn="tl">
                    <a:schemeClr val="dk1">
                      <a:alpha val="40000"/>
                    </a:schemeClr>
                  </a:outerShdw>
                </a:effectLst>
                <a:ea typeface="ＭＳ Ｐゴシック" panose="020B0600070205080204" pitchFamily="50" charset="-128"/>
                <a:cs typeface="Times New Roman" panose="02020603050405020304" pitchFamily="18" charset="0"/>
              </a:rPr>
              <a:t>必着　返信先：</a:t>
            </a:r>
            <a:r>
              <a:rPr lang="en-US" altLang="ja-JP" b="1" i="0" dirty="0">
                <a:solidFill>
                  <a:srgbClr val="FF0000"/>
                </a:solidFill>
                <a:effectLst/>
                <a:latin typeface="Roboto" panose="02000000000000000000" pitchFamily="2" charset="0"/>
                <a:hlinkClick r:id="rId2">
                  <a:extLst>
                    <a:ext uri="{A12FA001-AC4F-418D-AE19-62706E023703}">
                      <ahyp:hlinkClr xmlns:ahyp="http://schemas.microsoft.com/office/drawing/2018/hyperlinkcolor" val="tx"/>
                    </a:ext>
                  </a:extLst>
                </a:hlinkClick>
              </a:rPr>
              <a:t>kinki_eneontai@n-koei.co.jp</a:t>
            </a:r>
            <a:endParaRPr lang="ja-JP" altLang="en-US" b="1" dirty="0">
              <a:solidFill>
                <a:srgbClr val="FF0000"/>
              </a:solidFill>
            </a:endParaRPr>
          </a:p>
        </p:txBody>
      </p:sp>
      <p:graphicFrame>
        <p:nvGraphicFramePr>
          <p:cNvPr id="13" name="表 5">
            <a:extLst>
              <a:ext uri="{FF2B5EF4-FFF2-40B4-BE49-F238E27FC236}">
                <a16:creationId xmlns:a16="http://schemas.microsoft.com/office/drawing/2014/main" id="{A8A17FCB-86D5-423D-8462-28615C2C10EE}"/>
              </a:ext>
            </a:extLst>
          </p:cNvPr>
          <p:cNvGraphicFramePr>
            <a:graphicFrameLocks noGrp="1"/>
          </p:cNvGraphicFramePr>
          <p:nvPr>
            <p:extLst>
              <p:ext uri="{D42A27DB-BD31-4B8C-83A1-F6EECF244321}">
                <p14:modId xmlns:p14="http://schemas.microsoft.com/office/powerpoint/2010/main" val="3874394828"/>
              </p:ext>
            </p:extLst>
          </p:nvPr>
        </p:nvGraphicFramePr>
        <p:xfrm>
          <a:off x="323528" y="1700808"/>
          <a:ext cx="8640960" cy="1224136"/>
        </p:xfrm>
        <a:graphic>
          <a:graphicData uri="http://schemas.openxmlformats.org/drawingml/2006/table">
            <a:tbl>
              <a:tblPr firstRow="1" bandRow="1">
                <a:tableStyleId>{5C22544A-7EE6-4342-B048-85BDC9FD1C3A}</a:tableStyleId>
              </a:tblPr>
              <a:tblGrid>
                <a:gridCol w="2448272">
                  <a:extLst>
                    <a:ext uri="{9D8B030D-6E8A-4147-A177-3AD203B41FA5}">
                      <a16:colId xmlns:a16="http://schemas.microsoft.com/office/drawing/2014/main" val="3995451986"/>
                    </a:ext>
                  </a:extLst>
                </a:gridCol>
                <a:gridCol w="6192688">
                  <a:extLst>
                    <a:ext uri="{9D8B030D-6E8A-4147-A177-3AD203B41FA5}">
                      <a16:colId xmlns:a16="http://schemas.microsoft.com/office/drawing/2014/main" val="1042842093"/>
                    </a:ext>
                  </a:extLst>
                </a:gridCol>
              </a:tblGrid>
              <a:tr h="306034">
                <a:tc>
                  <a:txBody>
                    <a:bodyPr/>
                    <a:lstStyle/>
                    <a:p>
                      <a:r>
                        <a:rPr kumimoji="1" lang="ja-JP" altLang="en-US" sz="1400" dirty="0"/>
                        <a:t>担当者名（部署・役職）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kumimoji="1" lang="en-US" altLang="ja-JP" sz="1400" b="0" kern="1200" dirty="0">
                          <a:solidFill>
                            <a:schemeClr val="dk1"/>
                          </a:solidFill>
                          <a:latin typeface="+mn-lt"/>
                          <a:ea typeface="+mn-ea"/>
                          <a:cs typeface="+mn-cs"/>
                        </a:rPr>
                        <a:t>XXXXXXXX</a:t>
                      </a:r>
                      <a:r>
                        <a:rPr kumimoji="1" lang="ja-JP" altLang="en-US" sz="1400" b="0" kern="1200" dirty="0">
                          <a:solidFill>
                            <a:schemeClr val="dk1"/>
                          </a:solidFill>
                          <a:latin typeface="+mn-lt"/>
                          <a:ea typeface="+mn-ea"/>
                          <a:cs typeface="+mn-cs"/>
                        </a:rPr>
                        <a:t>　（</a:t>
                      </a:r>
                      <a:r>
                        <a:rPr kumimoji="1" lang="en-US" altLang="ja-JP" sz="1400" b="0" kern="1200" dirty="0">
                          <a:solidFill>
                            <a:schemeClr val="dk1"/>
                          </a:solidFill>
                          <a:latin typeface="+mn-lt"/>
                          <a:ea typeface="+mn-ea"/>
                          <a:cs typeface="+mn-cs"/>
                        </a:rPr>
                        <a:t>XXXXXXXX</a:t>
                      </a:r>
                      <a:r>
                        <a:rPr kumimoji="1" lang="ja-JP" altLang="en-US" sz="1400" b="0" kern="1200" dirty="0">
                          <a:solidFill>
                            <a:schemeClr val="dk1"/>
                          </a:solidFill>
                          <a:latin typeface="+mn-lt"/>
                          <a:ea typeface="+mn-ea"/>
                          <a:cs typeface="+mn-cs"/>
                        </a:rPr>
                        <a:t>部　</a:t>
                      </a:r>
                      <a:r>
                        <a:rPr kumimoji="1" lang="en-US" altLang="ja-JP" sz="1400" b="0" kern="1200" dirty="0">
                          <a:solidFill>
                            <a:schemeClr val="dk1"/>
                          </a:solidFill>
                          <a:latin typeface="+mn-lt"/>
                          <a:ea typeface="+mn-ea"/>
                          <a:cs typeface="+mn-cs"/>
                        </a:rPr>
                        <a:t>XXXX</a:t>
                      </a:r>
                      <a:r>
                        <a:rPr kumimoji="1" lang="ja-JP" altLang="en-US" sz="1400" b="0" kern="1200" dirty="0">
                          <a:solidFill>
                            <a:schemeClr val="dk1"/>
                          </a:solidFill>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543720"/>
                  </a:ext>
                </a:extLst>
              </a:tr>
              <a:tr h="306034">
                <a:tc>
                  <a:txBody>
                    <a:bodyPr/>
                    <a:lstStyle/>
                    <a:p>
                      <a:pPr marL="0" algn="l" defTabSz="914400" rtl="0" eaLnBrk="1" latinLnBrk="0" hangingPunct="1"/>
                      <a:r>
                        <a:rPr kumimoji="1" lang="ja-JP" altLang="en-US" sz="1400" b="1" kern="1200" dirty="0">
                          <a:solidFill>
                            <a:schemeClr val="lt1"/>
                          </a:solidFill>
                          <a:latin typeface="+mn-lt"/>
                          <a:ea typeface="+mn-ea"/>
                          <a:cs typeface="+mn-cs"/>
                        </a:rPr>
                        <a:t>連絡先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kumimoji="1" lang="en-US" altLang="ja-JP" sz="1400" kern="1200" dirty="0">
                          <a:solidFill>
                            <a:schemeClr val="dk1"/>
                          </a:solidFill>
                          <a:latin typeface="+mn-lt"/>
                          <a:ea typeface="+mn-ea"/>
                          <a:cs typeface="+mn-cs"/>
                        </a:rPr>
                        <a:t>TEL : XXXXXXXXXXXXXXX,   E-mail : XXXXXXXXXXXXXXXXXX</a:t>
                      </a:r>
                      <a:endParaRPr kumimoji="1" lang="ja-JP" altLang="en-US" sz="14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55497958"/>
                  </a:ext>
                </a:extLst>
              </a:tr>
              <a:tr h="306034">
                <a:tc>
                  <a:txBody>
                    <a:bodyPr/>
                    <a:lstStyle/>
                    <a:p>
                      <a:pPr marL="0" algn="l" defTabSz="914400" rtl="0" eaLnBrk="1" latinLnBrk="0" hangingPunct="1"/>
                      <a:r>
                        <a:rPr kumimoji="1" lang="ja-JP" altLang="en-US" sz="1400" b="1" kern="1200" dirty="0">
                          <a:solidFill>
                            <a:schemeClr val="lt1"/>
                          </a:solidFill>
                          <a:latin typeface="+mn-lt"/>
                          <a:ea typeface="+mn-ea"/>
                          <a:cs typeface="+mn-cs"/>
                        </a:rPr>
                        <a:t>参加方法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kumimoji="1" lang="ja-JP" altLang="en-US" sz="1400" kern="1200" dirty="0">
                          <a:solidFill>
                            <a:schemeClr val="dk1"/>
                          </a:solidFill>
                          <a:latin typeface="+mn-lt"/>
                          <a:ea typeface="+mn-ea"/>
                          <a:cs typeface="+mn-cs"/>
                        </a:rPr>
                        <a:t>① 会場訪問　　② オンライン参加　　③ どちらでも良い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3661749"/>
                  </a:ext>
                </a:extLst>
              </a:tr>
              <a:tr h="306034">
                <a:tc>
                  <a:txBody>
                    <a:bodyPr/>
                    <a:lstStyle/>
                    <a:p>
                      <a:pPr marL="0" algn="l" defTabSz="914400" rtl="0" eaLnBrk="1" latinLnBrk="0" hangingPunct="1"/>
                      <a:r>
                        <a:rPr kumimoji="1" lang="ja-JP" altLang="en-US" sz="1400" b="1" kern="1200" dirty="0">
                          <a:solidFill>
                            <a:schemeClr val="lt1"/>
                          </a:solidFill>
                          <a:latin typeface="+mn-lt"/>
                          <a:ea typeface="+mn-ea"/>
                          <a:cs typeface="+mn-cs"/>
                        </a:rPr>
                        <a:t>第</a:t>
                      </a:r>
                      <a:r>
                        <a:rPr kumimoji="1" lang="en-US" altLang="ja-JP" sz="1400" b="1" kern="1200" dirty="0">
                          <a:solidFill>
                            <a:schemeClr val="lt1"/>
                          </a:solidFill>
                          <a:latin typeface="+mn-lt"/>
                          <a:ea typeface="+mn-ea"/>
                          <a:cs typeface="+mn-cs"/>
                        </a:rPr>
                        <a:t>1</a:t>
                      </a:r>
                      <a:r>
                        <a:rPr kumimoji="1" lang="ja-JP" altLang="en-US" sz="1400" b="1" kern="1200" dirty="0">
                          <a:solidFill>
                            <a:schemeClr val="lt1"/>
                          </a:solidFill>
                          <a:latin typeface="+mn-lt"/>
                          <a:ea typeface="+mn-ea"/>
                          <a:cs typeface="+mn-cs"/>
                        </a:rPr>
                        <a:t>部の企業紹介について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dk1"/>
                          </a:solidFill>
                          <a:latin typeface="+mn-lt"/>
                          <a:ea typeface="+mn-ea"/>
                          <a:cs typeface="+mn-cs"/>
                        </a:rPr>
                        <a:t>① 登壇希望　　② 登壇希望しない　　③ どちらでも良い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768293"/>
                  </a:ext>
                </a:extLst>
              </a:tr>
            </a:tbl>
          </a:graphicData>
        </a:graphic>
      </p:graphicFrame>
    </p:spTree>
    <p:extLst>
      <p:ext uri="{BB962C8B-B14F-4D97-AF65-F5344CB8AC3E}">
        <p14:creationId xmlns:p14="http://schemas.microsoft.com/office/powerpoint/2010/main" val="2439776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ja-JP" altLang="en-US"/>
          </a:p>
        </p:txBody>
      </p:sp>
      <p:cxnSp>
        <p:nvCxnSpPr>
          <p:cNvPr id="29" name="直線コネクタ 28">
            <a:extLst>
              <a:ext uri="{FF2B5EF4-FFF2-40B4-BE49-F238E27FC236}">
                <a16:creationId xmlns:a16="http://schemas.microsoft.com/office/drawing/2014/main" id="{31CA2AFF-130B-42C9-A34A-54B7661982C4}"/>
              </a:ext>
            </a:extLst>
          </p:cNvPr>
          <p:cNvCxnSpPr>
            <a:cxnSpLocks/>
          </p:cNvCxnSpPr>
          <p:nvPr/>
        </p:nvCxnSpPr>
        <p:spPr>
          <a:xfrm>
            <a:off x="132595" y="548680"/>
            <a:ext cx="8831893" cy="0"/>
          </a:xfrm>
          <a:prstGeom prst="line">
            <a:avLst/>
          </a:prstGeom>
          <a:ln w="41275" cmpd="sng">
            <a:solidFill>
              <a:srgbClr val="0070C0"/>
            </a:solidFill>
          </a:ln>
          <a:effectLst/>
        </p:spPr>
        <p:style>
          <a:lnRef idx="1">
            <a:schemeClr val="dk1"/>
          </a:lnRef>
          <a:fillRef idx="0">
            <a:schemeClr val="dk1"/>
          </a:fillRef>
          <a:effectRef idx="0">
            <a:schemeClr val="dk1"/>
          </a:effectRef>
          <a:fontRef idx="minor">
            <a:schemeClr val="tx1"/>
          </a:fontRef>
        </p:style>
      </p:cxnSp>
      <p:sp>
        <p:nvSpPr>
          <p:cNvPr id="2" name="スライド番号プレースホルダー 1">
            <a:extLst>
              <a:ext uri="{FF2B5EF4-FFF2-40B4-BE49-F238E27FC236}">
                <a16:creationId xmlns:a16="http://schemas.microsoft.com/office/drawing/2014/main" id="{C5708753-EB5D-46B4-A0C0-7C027D303D9F}"/>
              </a:ext>
            </a:extLst>
          </p:cNvPr>
          <p:cNvSpPr>
            <a:spLocks noGrp="1"/>
          </p:cNvSpPr>
          <p:nvPr>
            <p:ph type="sldNum" sz="quarter" idx="12"/>
          </p:nvPr>
        </p:nvSpPr>
        <p:spPr/>
        <p:txBody>
          <a:bodyPr/>
          <a:lstStyle/>
          <a:p>
            <a:fld id="{0CA0532D-3822-4612-902B-C70DD21A3D64}" type="slidenum">
              <a:rPr lang="en-US" altLang="ja-JP" smtClean="0">
                <a:latin typeface="Meiryo UI" panose="020B0604030504040204" pitchFamily="50" charset="-128"/>
                <a:ea typeface="Meiryo UI" panose="020B0604030504040204" pitchFamily="50" charset="-128"/>
              </a:rPr>
              <a:pPr/>
              <a:t>2</a:t>
            </a:fld>
            <a:endParaRPr lang="en-US" altLang="ja-JP" dirty="0">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001EEC97-E2EC-43D3-95E0-B042EEF2679C}"/>
              </a:ext>
            </a:extLst>
          </p:cNvPr>
          <p:cNvSpPr/>
          <p:nvPr/>
        </p:nvSpPr>
        <p:spPr>
          <a:xfrm>
            <a:off x="216024" y="764704"/>
            <a:ext cx="8820472" cy="554461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600" dirty="0"/>
          </a:p>
        </p:txBody>
      </p:sp>
      <p:sp>
        <p:nvSpPr>
          <p:cNvPr id="5" name="正方形/長方形 4">
            <a:extLst>
              <a:ext uri="{FF2B5EF4-FFF2-40B4-BE49-F238E27FC236}">
                <a16:creationId xmlns:a16="http://schemas.microsoft.com/office/drawing/2014/main" id="{63642E3A-C496-439F-9092-119751DB8255}"/>
              </a:ext>
            </a:extLst>
          </p:cNvPr>
          <p:cNvSpPr/>
          <p:nvPr/>
        </p:nvSpPr>
        <p:spPr>
          <a:xfrm>
            <a:off x="323528" y="836712"/>
            <a:ext cx="8640960"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bg1"/>
                </a:solidFill>
              </a:rPr>
              <a:t>企業名　　　： </a:t>
            </a:r>
            <a:r>
              <a:rPr kumimoji="1" lang="en-US" altLang="ja-JP" dirty="0">
                <a:solidFill>
                  <a:schemeClr val="bg1"/>
                </a:solidFill>
              </a:rPr>
              <a:t>XXXXXXXXXX</a:t>
            </a:r>
            <a:r>
              <a:rPr kumimoji="1" lang="ja-JP" altLang="en-US" dirty="0">
                <a:solidFill>
                  <a:schemeClr val="bg1"/>
                </a:solidFill>
              </a:rPr>
              <a:t>株式会社 </a:t>
            </a:r>
            <a:endParaRPr kumimoji="1" lang="en-US" altLang="ja-JP" dirty="0">
              <a:solidFill>
                <a:schemeClr val="bg1"/>
              </a:solidFill>
            </a:endParaRPr>
          </a:p>
          <a:p>
            <a:r>
              <a:rPr lang="ja-JP" altLang="en-US" dirty="0">
                <a:solidFill>
                  <a:schemeClr val="bg1"/>
                </a:solidFill>
              </a:rPr>
              <a:t>主なサービス： </a:t>
            </a:r>
            <a:r>
              <a:rPr lang="en-US" altLang="ja-JP" dirty="0">
                <a:solidFill>
                  <a:schemeClr val="bg1"/>
                </a:solidFill>
              </a:rPr>
              <a:t>XXXXXX</a:t>
            </a:r>
            <a:r>
              <a:rPr lang="ja-JP" altLang="en-US" dirty="0">
                <a:solidFill>
                  <a:schemeClr val="bg1"/>
                </a:solidFill>
              </a:rPr>
              <a:t>の製造・販売</a:t>
            </a:r>
            <a:endParaRPr kumimoji="1" lang="ja-JP" altLang="en-US" dirty="0">
              <a:solidFill>
                <a:schemeClr val="bg1"/>
              </a:solidFill>
            </a:endParaRPr>
          </a:p>
        </p:txBody>
      </p:sp>
      <p:sp>
        <p:nvSpPr>
          <p:cNvPr id="11" name="正方形/長方形 10">
            <a:extLst>
              <a:ext uri="{FF2B5EF4-FFF2-40B4-BE49-F238E27FC236}">
                <a16:creationId xmlns:a16="http://schemas.microsoft.com/office/drawing/2014/main" id="{9FEDA113-867A-44B7-ADDD-98AC180C925F}"/>
              </a:ext>
            </a:extLst>
          </p:cNvPr>
          <p:cNvSpPr/>
          <p:nvPr/>
        </p:nvSpPr>
        <p:spPr>
          <a:xfrm>
            <a:off x="323528" y="5733256"/>
            <a:ext cx="8640960" cy="5306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t>担当者　： </a:t>
            </a:r>
            <a:r>
              <a:rPr kumimoji="1" lang="en-US" altLang="ja-JP" sz="1200" dirty="0"/>
              <a:t>XXXXX</a:t>
            </a:r>
            <a:r>
              <a:rPr kumimoji="1" lang="ja-JP" altLang="en-US" sz="1200" dirty="0"/>
              <a:t>株式会社　営業部　課長　</a:t>
            </a:r>
            <a:r>
              <a:rPr kumimoji="1" lang="en-US" altLang="ja-JP" sz="1200" dirty="0"/>
              <a:t>XXXXXXXX</a:t>
            </a:r>
            <a:r>
              <a:rPr kumimoji="1" lang="ja-JP" altLang="en-US" sz="1200" dirty="0"/>
              <a:t> </a:t>
            </a:r>
            <a:endParaRPr kumimoji="1" lang="en-US" altLang="ja-JP" sz="1200" dirty="0"/>
          </a:p>
          <a:p>
            <a:r>
              <a:rPr lang="ja-JP" altLang="en-US" sz="1200" dirty="0"/>
              <a:t>連絡先　：</a:t>
            </a:r>
            <a:r>
              <a:rPr lang="en-US" altLang="ja-JP" sz="1200" dirty="0"/>
              <a:t>TEL 06-XXXX-XXXX</a:t>
            </a:r>
            <a:r>
              <a:rPr lang="ja-JP" altLang="en-US" sz="1200" dirty="0"/>
              <a:t>　</a:t>
            </a:r>
            <a:r>
              <a:rPr lang="en-US" altLang="ja-JP" sz="1200" dirty="0"/>
              <a:t>Email XXXXXXX@XXX.co.jp</a:t>
            </a:r>
            <a:endParaRPr kumimoji="1" lang="ja-JP" altLang="en-US" sz="1200" dirty="0"/>
          </a:p>
        </p:txBody>
      </p:sp>
      <p:pic>
        <p:nvPicPr>
          <p:cNvPr id="12" name="図 11">
            <a:extLst>
              <a:ext uri="{FF2B5EF4-FFF2-40B4-BE49-F238E27FC236}">
                <a16:creationId xmlns:a16="http://schemas.microsoft.com/office/drawing/2014/main" id="{3CCE8366-66CF-42FE-BBDB-2C43C5511FD8}"/>
              </a:ext>
            </a:extLst>
          </p:cNvPr>
          <p:cNvPicPr>
            <a:picLocks noChangeAspect="1"/>
          </p:cNvPicPr>
          <p:nvPr/>
        </p:nvPicPr>
        <p:blipFill>
          <a:blip r:embed="rId2"/>
          <a:stretch>
            <a:fillRect/>
          </a:stretch>
        </p:blipFill>
        <p:spPr>
          <a:xfrm>
            <a:off x="539552" y="1988840"/>
            <a:ext cx="3024336" cy="2546811"/>
          </a:xfrm>
          <a:prstGeom prst="rect">
            <a:avLst/>
          </a:prstGeom>
        </p:spPr>
      </p:pic>
      <p:sp>
        <p:nvSpPr>
          <p:cNvPr id="14" name="正方形/長方形 13">
            <a:extLst>
              <a:ext uri="{FF2B5EF4-FFF2-40B4-BE49-F238E27FC236}">
                <a16:creationId xmlns:a16="http://schemas.microsoft.com/office/drawing/2014/main" id="{5561336F-07D1-4AC6-ABE7-045DF933D347}"/>
              </a:ext>
            </a:extLst>
          </p:cNvPr>
          <p:cNvSpPr/>
          <p:nvPr/>
        </p:nvSpPr>
        <p:spPr>
          <a:xfrm>
            <a:off x="3851920" y="1700808"/>
            <a:ext cx="4873511" cy="2808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en-US" altLang="ja-JP" dirty="0">
                <a:solidFill>
                  <a:schemeClr val="tx1"/>
                </a:solidFill>
              </a:rPr>
              <a:t>XXXXXXXXXXXXXXXXXXXXXXXXXXXXXX</a:t>
            </a:r>
          </a:p>
          <a:p>
            <a:pPr algn="just"/>
            <a:r>
              <a:rPr kumimoji="1" lang="en-US" altLang="ja-JP" dirty="0">
                <a:solidFill>
                  <a:schemeClr val="tx1"/>
                </a:solidFill>
              </a:rPr>
              <a:t>XXXXXXXXXXXXXXXXXXXXXXXXXXXXXX</a:t>
            </a:r>
          </a:p>
          <a:p>
            <a:pPr algn="just"/>
            <a:r>
              <a:rPr kumimoji="1" lang="en-US" altLang="ja-JP" dirty="0">
                <a:solidFill>
                  <a:schemeClr val="tx1"/>
                </a:solidFill>
              </a:rPr>
              <a:t>XXXXXXXXXXXXXXXXXXXXXXXXXXXXXX</a:t>
            </a:r>
          </a:p>
          <a:p>
            <a:pPr algn="just"/>
            <a:r>
              <a:rPr lang="ja-JP" altLang="en-US" dirty="0">
                <a:solidFill>
                  <a:schemeClr val="tx1"/>
                </a:solidFill>
              </a:rPr>
              <a:t>　　</a:t>
            </a:r>
            <a:endParaRPr lang="en-US" altLang="ja-JP" dirty="0">
              <a:solidFill>
                <a:schemeClr val="tx1"/>
              </a:solidFill>
            </a:endParaRPr>
          </a:p>
          <a:p>
            <a:pPr algn="just"/>
            <a:endParaRPr lang="en-US" altLang="ja-JP" dirty="0">
              <a:solidFill>
                <a:schemeClr val="tx1"/>
              </a:solidFill>
            </a:endParaRPr>
          </a:p>
          <a:p>
            <a:pPr algn="ctr"/>
            <a:r>
              <a:rPr lang="ja-JP" altLang="en-US" b="1" dirty="0">
                <a:solidFill>
                  <a:schemeClr val="tx1"/>
                </a:solidFill>
              </a:rPr>
              <a:t>製品やサービスの解説</a:t>
            </a:r>
            <a:endParaRPr lang="en-US" altLang="ja-JP" b="1" dirty="0">
              <a:solidFill>
                <a:schemeClr val="tx1"/>
              </a:solidFill>
            </a:endParaRPr>
          </a:p>
          <a:p>
            <a:pPr algn="just"/>
            <a:endParaRPr lang="en-US" altLang="ja-JP" dirty="0">
              <a:solidFill>
                <a:schemeClr val="tx1"/>
              </a:solidFill>
            </a:endParaRPr>
          </a:p>
          <a:p>
            <a:pPr algn="just"/>
            <a:r>
              <a:rPr kumimoji="1" lang="en-US" altLang="ja-JP" dirty="0">
                <a:solidFill>
                  <a:schemeClr val="tx1"/>
                </a:solidFill>
              </a:rPr>
              <a:t>XXXXXXXXXXXXXXXXXXXXXXXXXXXXXX</a:t>
            </a:r>
          </a:p>
          <a:p>
            <a:pPr algn="just"/>
            <a:r>
              <a:rPr kumimoji="1" lang="en-US" altLang="ja-JP" dirty="0">
                <a:solidFill>
                  <a:schemeClr val="tx1"/>
                </a:solidFill>
              </a:rPr>
              <a:t>XXXXXXXXXXXXXXXXXXXXXXXXXXXXXX</a:t>
            </a:r>
          </a:p>
        </p:txBody>
      </p:sp>
      <p:sp>
        <p:nvSpPr>
          <p:cNvPr id="15" name="正方形/長方形 14">
            <a:extLst>
              <a:ext uri="{FF2B5EF4-FFF2-40B4-BE49-F238E27FC236}">
                <a16:creationId xmlns:a16="http://schemas.microsoft.com/office/drawing/2014/main" id="{62D9C99D-3C98-44FE-9944-7D487AE21476}"/>
              </a:ext>
            </a:extLst>
          </p:cNvPr>
          <p:cNvSpPr/>
          <p:nvPr/>
        </p:nvSpPr>
        <p:spPr>
          <a:xfrm>
            <a:off x="323528" y="1628800"/>
            <a:ext cx="3384376"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主な製品・サービスの概要</a:t>
            </a:r>
            <a:r>
              <a:rPr lang="en-US" altLang="ja-JP" b="1" dirty="0">
                <a:solidFill>
                  <a:schemeClr val="tx1"/>
                </a:solidFill>
              </a:rPr>
              <a:t>】</a:t>
            </a:r>
          </a:p>
        </p:txBody>
      </p:sp>
      <p:sp>
        <p:nvSpPr>
          <p:cNvPr id="13" name="正方形/長方形 12">
            <a:extLst>
              <a:ext uri="{FF2B5EF4-FFF2-40B4-BE49-F238E27FC236}">
                <a16:creationId xmlns:a16="http://schemas.microsoft.com/office/drawing/2014/main" id="{00773331-624B-4EB3-89AC-6E267AF5980F}"/>
              </a:ext>
            </a:extLst>
          </p:cNvPr>
          <p:cNvSpPr/>
          <p:nvPr/>
        </p:nvSpPr>
        <p:spPr>
          <a:xfrm>
            <a:off x="318212" y="4797152"/>
            <a:ext cx="3384376"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a:solidFill>
                  <a:schemeClr val="tx1"/>
                </a:solidFill>
              </a:rPr>
              <a:t>【</a:t>
            </a:r>
            <a:r>
              <a:rPr lang="ja-JP" altLang="en-US" b="1" dirty="0">
                <a:solidFill>
                  <a:schemeClr val="tx1"/>
                </a:solidFill>
              </a:rPr>
              <a:t>セールスポイント</a:t>
            </a:r>
            <a:r>
              <a:rPr lang="en-US" altLang="ja-JP" b="1" dirty="0">
                <a:solidFill>
                  <a:schemeClr val="tx1"/>
                </a:solidFill>
              </a:rPr>
              <a:t>】</a:t>
            </a:r>
          </a:p>
        </p:txBody>
      </p:sp>
      <p:sp>
        <p:nvSpPr>
          <p:cNvPr id="17" name="正方形/長方形 16">
            <a:extLst>
              <a:ext uri="{FF2B5EF4-FFF2-40B4-BE49-F238E27FC236}">
                <a16:creationId xmlns:a16="http://schemas.microsoft.com/office/drawing/2014/main" id="{2C706044-23AC-464F-983A-9BF59A81998E}"/>
              </a:ext>
            </a:extLst>
          </p:cNvPr>
          <p:cNvSpPr/>
          <p:nvPr/>
        </p:nvSpPr>
        <p:spPr>
          <a:xfrm>
            <a:off x="3851920" y="4725144"/>
            <a:ext cx="4873511"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en-US" altLang="ja-JP" dirty="0">
                <a:solidFill>
                  <a:schemeClr val="tx1"/>
                </a:solidFill>
              </a:rPr>
              <a:t>XXXXXXXXXXXXXXXXXXXXXXXXXXXXXX</a:t>
            </a:r>
          </a:p>
          <a:p>
            <a:pPr algn="just"/>
            <a:r>
              <a:rPr kumimoji="1" lang="en-US" altLang="ja-JP" dirty="0">
                <a:solidFill>
                  <a:schemeClr val="tx1"/>
                </a:solidFill>
              </a:rPr>
              <a:t>XXXXXXXXXXXXXXXXXXXXXXXXXXXXXX</a:t>
            </a:r>
          </a:p>
          <a:p>
            <a:pPr algn="just"/>
            <a:r>
              <a:rPr kumimoji="1" lang="en-US" altLang="ja-JP" dirty="0">
                <a:solidFill>
                  <a:schemeClr val="tx1"/>
                </a:solidFill>
              </a:rPr>
              <a:t>XXXXXXXXXXXXXXXXXXXXXXXXXXXXXX</a:t>
            </a:r>
          </a:p>
          <a:p>
            <a:pPr algn="just"/>
            <a:r>
              <a:rPr lang="ja-JP" altLang="en-US" dirty="0">
                <a:solidFill>
                  <a:schemeClr val="tx1"/>
                </a:solidFill>
              </a:rPr>
              <a:t>　　</a:t>
            </a:r>
            <a:endParaRPr lang="en-US" altLang="ja-JP" dirty="0">
              <a:solidFill>
                <a:schemeClr val="tx1"/>
              </a:solidFill>
            </a:endParaRPr>
          </a:p>
        </p:txBody>
      </p:sp>
      <p:sp>
        <p:nvSpPr>
          <p:cNvPr id="18" name="文本框 16">
            <a:extLst>
              <a:ext uri="{FF2B5EF4-FFF2-40B4-BE49-F238E27FC236}">
                <a16:creationId xmlns:a16="http://schemas.microsoft.com/office/drawing/2014/main" id="{9B52DF45-2CB1-42FE-9593-0B593E5BC3A3}"/>
              </a:ext>
            </a:extLst>
          </p:cNvPr>
          <p:cNvSpPr txBox="1"/>
          <p:nvPr/>
        </p:nvSpPr>
        <p:spPr>
          <a:xfrm>
            <a:off x="132594" y="87015"/>
            <a:ext cx="8831893" cy="400110"/>
          </a:xfrm>
          <a:prstGeom prst="rect">
            <a:avLst/>
          </a:prstGeom>
          <a:noFill/>
        </p:spPr>
        <p:txBody>
          <a:bodyPr wrap="square" rtlCol="0">
            <a:spAutoFit/>
          </a:bodyPr>
          <a:lstStyle/>
          <a:p>
            <a:pPr>
              <a:tabLst>
                <a:tab pos="627063" algn="l"/>
              </a:tabLst>
            </a:pPr>
            <a:r>
              <a:rPr lang="ja-JP" altLang="en-US" sz="2000" b="1" dirty="0"/>
              <a:t>第</a:t>
            </a:r>
            <a:r>
              <a:rPr lang="en-US" altLang="ja-JP" sz="2000" b="1" dirty="0"/>
              <a:t>1</a:t>
            </a:r>
            <a:r>
              <a:rPr lang="ja-JP" altLang="en-US" sz="2000" b="1" dirty="0"/>
              <a:t>回ビジネスマッチング会　民間企業向けエントリーシート （</a:t>
            </a:r>
            <a:r>
              <a:rPr lang="en-US" altLang="ja-JP" sz="2000" b="1" dirty="0"/>
              <a:t>2/2</a:t>
            </a:r>
            <a:r>
              <a:rPr lang="ja-JP" altLang="en-US" sz="2000" b="1" dirty="0"/>
              <a:t>）</a:t>
            </a:r>
            <a:endParaRPr lang="zh-CN" altLang="en-US" sz="2000" b="1" dirty="0"/>
          </a:p>
        </p:txBody>
      </p:sp>
    </p:spTree>
    <p:extLst>
      <p:ext uri="{BB962C8B-B14F-4D97-AF65-F5344CB8AC3E}">
        <p14:creationId xmlns:p14="http://schemas.microsoft.com/office/powerpoint/2010/main" val="908904154"/>
      </p:ext>
    </p:extLst>
  </p:cSld>
  <p:clrMapOvr>
    <a:masterClrMapping/>
  </p:clrMapOvr>
</p:sld>
</file>

<file path=ppt/theme/theme1.xml><?xml version="1.0" encoding="utf-8"?>
<a:theme xmlns:a="http://schemas.openxmlformats.org/drawingml/2006/main" name="pp2007">
  <a:themeElements>
    <a:clrScheme name="大阪・ホーチミン都市間連携">
      <a:dk1>
        <a:srgbClr val="000000"/>
      </a:dk1>
      <a:lt1>
        <a:srgbClr val="FFFFFF"/>
      </a:lt1>
      <a:dk2>
        <a:srgbClr val="000000"/>
      </a:dk2>
      <a:lt2>
        <a:srgbClr val="808080"/>
      </a:lt2>
      <a:accent1>
        <a:srgbClr val="619D76"/>
      </a:accent1>
      <a:accent2>
        <a:srgbClr val="BBD3C8"/>
      </a:accent2>
      <a:accent3>
        <a:srgbClr val="D7E5DE"/>
      </a:accent3>
      <a:accent4>
        <a:srgbClr val="D33903"/>
      </a:accent4>
      <a:accent5>
        <a:srgbClr val="F68E86"/>
      </a:accent5>
      <a:accent6>
        <a:srgbClr val="FABDB8"/>
      </a:accent6>
      <a:hlink>
        <a:srgbClr val="002060"/>
      </a:hlink>
      <a:folHlink>
        <a:srgbClr val="081A84"/>
      </a:folHlink>
    </a:clrScheme>
    <a:fontScheme name="ユーザー定義 4">
      <a:majorFont>
        <a:latin typeface="Arial"/>
        <a:ea typeface="Meiryo UI"/>
        <a:cs typeface=""/>
      </a:majorFont>
      <a:minorFont>
        <a:latin typeface="Arial"/>
        <a:ea typeface="游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owerpoint 1">
        <a:dk1>
          <a:srgbClr val="000000"/>
        </a:dk1>
        <a:lt1>
          <a:srgbClr val="FFFFFF"/>
        </a:lt1>
        <a:dk2>
          <a:srgbClr val="000000"/>
        </a:dk2>
        <a:lt2>
          <a:srgbClr val="808080"/>
        </a:lt2>
        <a:accent1>
          <a:srgbClr val="D1EAEA"/>
        </a:accent1>
        <a:accent2>
          <a:srgbClr val="0A1E92"/>
        </a:accent2>
        <a:accent3>
          <a:srgbClr val="FFFFFF"/>
        </a:accent3>
        <a:accent4>
          <a:srgbClr val="000000"/>
        </a:accent4>
        <a:accent5>
          <a:srgbClr val="E5F3F3"/>
        </a:accent5>
        <a:accent6>
          <a:srgbClr val="081A84"/>
        </a:accent6>
        <a:hlink>
          <a:srgbClr val="81BD1E"/>
        </a:hlink>
        <a:folHlink>
          <a:srgbClr val="FD9F0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D66F766A9375B44848088FB27A44858" ma:contentTypeVersion="9" ma:contentTypeDescription="新しいドキュメントを作成します。" ma:contentTypeScope="" ma:versionID="604652c4680c548d15f4443e2e677888">
  <xsd:schema xmlns:xsd="http://www.w3.org/2001/XMLSchema" xmlns:xs="http://www.w3.org/2001/XMLSchema" xmlns:p="http://schemas.microsoft.com/office/2006/metadata/properties" xmlns:ns2="549fd228-4e26-423c-a0f0-1a1be83eb1e4" xmlns:ns3="82ad7ae5-7d1d-4f5f-bcbc-f9ce6e4f5489" targetNamespace="http://schemas.microsoft.com/office/2006/metadata/properties" ma:root="true" ma:fieldsID="49be2b4f68b06d34c725b2ec3381f57a" ns2:_="" ns3:_="">
    <xsd:import namespace="549fd228-4e26-423c-a0f0-1a1be83eb1e4"/>
    <xsd:import namespace="82ad7ae5-7d1d-4f5f-bcbc-f9ce6e4f548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fd228-4e26-423c-a0f0-1a1be83eb1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87369404-55ef-400a-bfde-7777e30ffd2b"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ad7ae5-7d1d-4f5f-bcbc-f9ce6e4f548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afbddf6-7864-464d-8f11-dc43f1084b01}" ma:internalName="TaxCatchAll" ma:showField="CatchAllData" ma:web="82ad7ae5-7d1d-4f5f-bcbc-f9ce6e4f54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FCCAB8-26DB-4AA2-A199-C0861B76163A}">
  <ds:schemaRefs>
    <ds:schemaRef ds:uri="http://schemas.microsoft.com/sharepoint/v3/contenttype/forms"/>
  </ds:schemaRefs>
</ds:datastoreItem>
</file>

<file path=customXml/itemProps2.xml><?xml version="1.0" encoding="utf-8"?>
<ds:datastoreItem xmlns:ds="http://schemas.openxmlformats.org/officeDocument/2006/customXml" ds:itemID="{EF9FF9CB-8384-46A6-B65B-57D6F36123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fd228-4e26-423c-a0f0-1a1be83eb1e4"/>
    <ds:schemaRef ds:uri="82ad7ae5-7d1d-4f5f-bcbc-f9ce6e4f54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Words>220</Words>
  <PresentationFormat>画面に合わせる (4:3)</PresentationFormat>
  <Paragraphs>48</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HGPｺﾞｼｯｸE</vt:lpstr>
      <vt:lpstr>Meiryo UI</vt:lpstr>
      <vt:lpstr>Arial</vt:lpstr>
      <vt:lpstr>Roboto</vt:lpstr>
      <vt:lpstr>pp2007</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