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changesinfo+xml" PartName="/ppt/changesInfos/changesInfo1.xml"/>
  <Override ContentType="application/vnd.openxmlformats-officedocument.presentationml.commentAuthors+xml" PartName="/ppt/commentAuthors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5"/>
  </p:notesMasterIdLst>
  <p:handoutMasterIdLst>
    <p:handoutMasterId r:id="rId6"/>
  </p:handoutMasterIdLst>
  <p:sldIdLst>
    <p:sldId id="420" r:id="rId4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067" userDrawn="1">
          <p15:clr>
            <a:srgbClr val="A4A3A4"/>
          </p15:clr>
        </p15:guide>
        <p15:guide id="4" pos="551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-inou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FF"/>
    <a:srgbClr val="CCECFF"/>
    <a:srgbClr val="CCFFFF"/>
    <a:srgbClr val="0099FF"/>
    <a:srgbClr val="99CCFF"/>
    <a:srgbClr val="D33903"/>
    <a:srgbClr val="9BD4FF"/>
    <a:srgbClr val="619D7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081D9F-8335-44E0-97B3-4CB07B6ABAFD}" v="207" dt="2022-09-12T08:35:46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56" autoAdjust="0"/>
    <p:restoredTop sz="95478" autoAdjust="0"/>
  </p:normalViewPr>
  <p:slideViewPr>
    <p:cSldViewPr>
      <p:cViewPr varScale="1">
        <p:scale>
          <a:sx n="67" d="100"/>
          <a:sy n="67" d="100"/>
        </p:scale>
        <p:origin x="1564" y="40"/>
      </p:cViewPr>
      <p:guideLst>
        <p:guide orient="horz" pos="2160"/>
        <p:guide pos="2880"/>
        <p:guide orient="horz" pos="3067"/>
        <p:guide pos="55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12" Target="changesInfos/changesInfo1.xml" Type="http://schemas.microsoft.com/office/2016/11/relationships/changesInfo"/><Relationship Id="rId13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slideMasters/slideMaster1.xml" Type="http://schemas.openxmlformats.org/officeDocument/2006/relationships/slideMaster"/><Relationship Id="rId4" Target="slides/slide1.xml" Type="http://schemas.openxmlformats.org/officeDocument/2006/relationships/slide"/><Relationship Id="rId5" Target="notesMasters/notesMaster1.xml" Type="http://schemas.openxmlformats.org/officeDocument/2006/relationships/notesMaster"/><Relationship Id="rId6" Target="handoutMasters/handoutMaster1.xml" Type="http://schemas.openxmlformats.org/officeDocument/2006/relationships/handoutMaster"/><Relationship Id="rId7" Target="commentAuthors.xml" Type="http://schemas.openxmlformats.org/officeDocument/2006/relationships/commentAuthors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ru Ishikawa(石川　賢)" userId="707cb2a9-967e-4ea9-8978-06eafc3505a2" providerId="ADAL" clId="{01081D9F-8335-44E0-97B3-4CB07B6ABAFD}"/>
    <pc:docChg chg="undo custSel addSld delSld modSld">
      <pc:chgData name="Masaru Ishikawa(石川　賢)" userId="707cb2a9-967e-4ea9-8978-06eafc3505a2" providerId="ADAL" clId="{01081D9F-8335-44E0-97B3-4CB07B6ABAFD}" dt="2022-09-12T08:37:16.068" v="1465" actId="948"/>
      <pc:docMkLst>
        <pc:docMk/>
      </pc:docMkLst>
      <pc:sldChg chg="modSp mod">
        <pc:chgData name="Masaru Ishikawa(石川　賢)" userId="707cb2a9-967e-4ea9-8978-06eafc3505a2" providerId="ADAL" clId="{01081D9F-8335-44E0-97B3-4CB07B6ABAFD}" dt="2022-09-12T08:10:32.196" v="1044" actId="14100"/>
        <pc:sldMkLst>
          <pc:docMk/>
          <pc:sldMk cId="0" sldId="269"/>
        </pc:sldMkLst>
        <pc:spChg chg="mod">
          <ac:chgData name="Masaru Ishikawa(石川　賢)" userId="707cb2a9-967e-4ea9-8978-06eafc3505a2" providerId="ADAL" clId="{01081D9F-8335-44E0-97B3-4CB07B6ABAFD}" dt="2022-09-12T08:10:32.196" v="1044" actId="14100"/>
          <ac:spMkLst>
            <pc:docMk/>
            <pc:sldMk cId="0" sldId="269"/>
            <ac:spMk id="8" creationId="{C128A7D4-E8A9-48AA-9515-BC895D224A7D}"/>
          </ac:spMkLst>
        </pc:spChg>
      </pc:sldChg>
      <pc:sldChg chg="addSp delSp modSp mod">
        <pc:chgData name="Masaru Ishikawa(石川　賢)" userId="707cb2a9-967e-4ea9-8978-06eafc3505a2" providerId="ADAL" clId="{01081D9F-8335-44E0-97B3-4CB07B6ABAFD}" dt="2022-09-12T08:37:16.068" v="1465" actId="948"/>
        <pc:sldMkLst>
          <pc:docMk/>
          <pc:sldMk cId="202384109" sldId="408"/>
        </pc:sldMkLst>
        <pc:spChg chg="mod">
          <ac:chgData name="Masaru Ishikawa(石川　賢)" userId="707cb2a9-967e-4ea9-8978-06eafc3505a2" providerId="ADAL" clId="{01081D9F-8335-44E0-97B3-4CB07B6ABAFD}" dt="2022-09-12T08:37:16.068" v="1465" actId="948"/>
          <ac:spMkLst>
            <pc:docMk/>
            <pc:sldMk cId="202384109" sldId="408"/>
            <ac:spMk id="4" creationId="{C531E29B-49EA-44E7-BEE5-171C74B74B34}"/>
          </ac:spMkLst>
        </pc:spChg>
        <pc:spChg chg="del">
          <ac:chgData name="Masaru Ishikawa(石川　賢)" userId="707cb2a9-967e-4ea9-8978-06eafc3505a2" providerId="ADAL" clId="{01081D9F-8335-44E0-97B3-4CB07B6ABAFD}" dt="2022-09-12T08:00:44.009" v="568" actId="478"/>
          <ac:spMkLst>
            <pc:docMk/>
            <pc:sldMk cId="202384109" sldId="408"/>
            <ac:spMk id="7" creationId="{A08591A9-19A1-49CD-B1D1-0D6DD67D57D4}"/>
          </ac:spMkLst>
        </pc:spChg>
        <pc:spChg chg="add del mod">
          <ac:chgData name="Masaru Ishikawa(石川　賢)" userId="707cb2a9-967e-4ea9-8978-06eafc3505a2" providerId="ADAL" clId="{01081D9F-8335-44E0-97B3-4CB07B6ABAFD}" dt="2022-09-12T08:29:05.404" v="1097" actId="478"/>
          <ac:spMkLst>
            <pc:docMk/>
            <pc:sldMk cId="202384109" sldId="408"/>
            <ac:spMk id="9" creationId="{68798307-B4E1-4321-9F49-DDFD1AE98146}"/>
          </ac:spMkLst>
        </pc:spChg>
        <pc:spChg chg="mod">
          <ac:chgData name="Masaru Ishikawa(石川　賢)" userId="707cb2a9-967e-4ea9-8978-06eafc3505a2" providerId="ADAL" clId="{01081D9F-8335-44E0-97B3-4CB07B6ABAFD}" dt="2022-09-12T08:29:00.825" v="1096" actId="20577"/>
          <ac:spMkLst>
            <pc:docMk/>
            <pc:sldMk cId="202384109" sldId="408"/>
            <ac:spMk id="30" creationId="{C80A7C42-F1A2-4A1D-8F48-358E9D9DCECC}"/>
          </ac:spMkLst>
        </pc:spChg>
        <pc:graphicFrameChg chg="add del mod modGraphic">
          <ac:chgData name="Masaru Ishikawa(石川　賢)" userId="707cb2a9-967e-4ea9-8978-06eafc3505a2" providerId="ADAL" clId="{01081D9F-8335-44E0-97B3-4CB07B6ABAFD}" dt="2022-09-12T08:29:06.343" v="1098" actId="478"/>
          <ac:graphicFrameMkLst>
            <pc:docMk/>
            <pc:sldMk cId="202384109" sldId="408"/>
            <ac:graphicFrameMk id="3" creationId="{1A628EDF-3AD5-4BEB-8916-2550E6357C0A}"/>
          </ac:graphicFrameMkLst>
        </pc:graphicFrameChg>
      </pc:sldChg>
      <pc:sldChg chg="delSp modSp mod">
        <pc:chgData name="Masaru Ishikawa(石川　賢)" userId="707cb2a9-967e-4ea9-8978-06eafc3505a2" providerId="ADAL" clId="{01081D9F-8335-44E0-97B3-4CB07B6ABAFD}" dt="2022-09-12T08:23:25.818" v="1083" actId="20577"/>
        <pc:sldMkLst>
          <pc:docMk/>
          <pc:sldMk cId="3446059339" sldId="417"/>
        </pc:sldMkLst>
        <pc:spChg chg="del">
          <ac:chgData name="Masaru Ishikawa(石川　賢)" userId="707cb2a9-967e-4ea9-8978-06eafc3505a2" providerId="ADAL" clId="{01081D9F-8335-44E0-97B3-4CB07B6ABAFD}" dt="2022-09-12T08:00:47.605" v="569" actId="478"/>
          <ac:spMkLst>
            <pc:docMk/>
            <pc:sldMk cId="3446059339" sldId="417"/>
            <ac:spMk id="3" creationId="{61A8B59F-B305-4B20-8BE4-E7460ECDA3DB}"/>
          </ac:spMkLst>
        </pc:spChg>
        <pc:spChg chg="mod">
          <ac:chgData name="Masaru Ishikawa(石川　賢)" userId="707cb2a9-967e-4ea9-8978-06eafc3505a2" providerId="ADAL" clId="{01081D9F-8335-44E0-97B3-4CB07B6ABAFD}" dt="2022-09-12T08:23:25.818" v="1083" actId="20577"/>
          <ac:spMkLst>
            <pc:docMk/>
            <pc:sldMk cId="3446059339" sldId="417"/>
            <ac:spMk id="4" creationId="{C531E29B-49EA-44E7-BEE5-171C74B74B34}"/>
          </ac:spMkLst>
        </pc:spChg>
      </pc:sldChg>
      <pc:sldChg chg="addSp delSp modSp mod">
        <pc:chgData name="Masaru Ishikawa(石川　賢)" userId="707cb2a9-967e-4ea9-8978-06eafc3505a2" providerId="ADAL" clId="{01081D9F-8335-44E0-97B3-4CB07B6ABAFD}" dt="2022-09-12T08:23:17.362" v="1081" actId="1076"/>
        <pc:sldMkLst>
          <pc:docMk/>
          <pc:sldMk cId="3393964856" sldId="419"/>
        </pc:sldMkLst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" creationId="{699A669F-FE2C-4623-8652-3E3BDB274461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7" creationId="{37DBE0A8-F422-45F3-80B2-B1E560832DC9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8" creationId="{D5E5A1A9-2A39-4F1B-A62C-7CF6325E6D6B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9" creationId="{45B4B0FB-DCCD-414F-96FE-8206D8B16E13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0" creationId="{21CC3CEA-3C52-4710-AA0E-7C1A5BAC122E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1" creationId="{D3BD91AE-354F-4B8D-8FBA-A471D7E5F956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2" creationId="{B6327874-AF1F-4A80-8632-62ECEEA4B079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3" creationId="{7A7014B2-2552-4802-B59E-65E1AE05DA94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4" creationId="{C0F3C5B4-1EEF-456C-AE39-F70643DE5D2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5" creationId="{400A8648-4AE6-45B4-8458-4E1B00553B3F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6" creationId="{3C254539-FB3D-4BFC-B9AB-6E50DD4D56EC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7" creationId="{05DD51F6-CF88-41C0-9701-A175A2C9C2E6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8" creationId="{DFD3C348-3CE4-42A6-986E-51B9C331A2DC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9" creationId="{CC055B16-C97C-45A9-83DC-9F6D31204621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0" creationId="{53D0825E-37E6-422F-8429-9AEE9A4BA3B7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1" creationId="{A151AAE5-1305-4B1F-9464-2D42E9C5F210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2" creationId="{C33417C7-C904-4583-AB94-1094A3A811F8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3" creationId="{F9DBF2D9-9AE1-4B94-875A-DD8C39386EB4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4" creationId="{4579269A-0046-4715-AACE-A987190C54BF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5" creationId="{5C6BD633-5187-405C-AFB9-CC6DE4AA7D8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6" creationId="{A20EC41C-F3A4-4A0E-80C3-36158CC7C044}"/>
          </ac:spMkLst>
        </pc:spChg>
        <pc:spChg chg="mod">
          <ac:chgData name="Masaru Ishikawa(石川　賢)" userId="707cb2a9-967e-4ea9-8978-06eafc3505a2" providerId="ADAL" clId="{01081D9F-8335-44E0-97B3-4CB07B6ABAFD}" dt="2022-09-12T07:21:25.607" v="339" actId="20577"/>
          <ac:spMkLst>
            <pc:docMk/>
            <pc:sldMk cId="3393964856" sldId="419"/>
            <ac:spMk id="30" creationId="{C80A7C42-F1A2-4A1D-8F48-358E9D9DCECC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39" creationId="{1AD67134-47A3-4115-AD67-6790581E5191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0" creationId="{B91997D1-3DAB-4E88-84BB-2D95B4A54521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1" creationId="{E27A1314-B533-46FE-8789-20CB51E220BE}"/>
          </ac:spMkLst>
        </pc:spChg>
        <pc:spChg chg="add del 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4" creationId="{C7390E17-0C9E-476B-9B8E-3C0854DB89B3}"/>
          </ac:spMkLst>
        </pc:spChg>
        <pc:spChg chg="add del 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5" creationId="{099834A0-755C-4947-B87B-A73A19ADD9F9}"/>
          </ac:spMkLst>
        </pc:spChg>
        <pc:spChg chg="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7" creationId="{9ABADE9F-9463-442C-96CF-A205142BAECD}"/>
          </ac:spMkLst>
        </pc:spChg>
        <pc:spChg chg="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8" creationId="{E6B4B6FB-7828-477B-9298-78F2ACE7A442}"/>
          </ac:spMkLst>
        </pc:spChg>
        <pc:spChg chg="add 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9" creationId="{53AEE68F-37D2-40B6-B545-7F05B3826C12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50" creationId="{BD37FE58-49F1-41F3-B1A9-8F351A3E40A9}"/>
          </ac:spMkLst>
        </pc:spChg>
        <pc:spChg chg="add mod">
          <ac:chgData name="Masaru Ishikawa(石川　賢)" userId="707cb2a9-967e-4ea9-8978-06eafc3505a2" providerId="ADAL" clId="{01081D9F-8335-44E0-97B3-4CB07B6ABAFD}" dt="2022-09-12T08:23:17.362" v="1081" actId="1076"/>
          <ac:spMkLst>
            <pc:docMk/>
            <pc:sldMk cId="3393964856" sldId="419"/>
            <ac:spMk id="51" creationId="{0B3E7E53-3553-4340-AF33-A4016EBA5D1B}"/>
          </ac:spMkLst>
        </pc:spChg>
        <pc:spChg chg="add del mod">
          <ac:chgData name="Masaru Ishikawa(石川　賢)" userId="707cb2a9-967e-4ea9-8978-06eafc3505a2" providerId="ADAL" clId="{01081D9F-8335-44E0-97B3-4CB07B6ABAFD}" dt="2022-09-12T07:17:11.320" v="110" actId="571"/>
          <ac:spMkLst>
            <pc:docMk/>
            <pc:sldMk cId="3393964856" sldId="419"/>
            <ac:spMk id="51" creationId="{123E18DA-9930-457B-A7EB-719161C1C63D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3" creationId="{D47B226A-F308-4B98-A2BB-9946390FA127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4" creationId="{D6CA5151-C655-4966-8271-316AA1489F29}"/>
          </ac:spMkLst>
        </pc:spChg>
        <pc:spChg chg="add del mod">
          <ac:chgData name="Masaru Ishikawa(石川　賢)" userId="707cb2a9-967e-4ea9-8978-06eafc3505a2" providerId="ADAL" clId="{01081D9F-8335-44E0-97B3-4CB07B6ABAFD}" dt="2022-09-12T07:18:16.019" v="130" actId="478"/>
          <ac:spMkLst>
            <pc:docMk/>
            <pc:sldMk cId="3393964856" sldId="419"/>
            <ac:spMk id="55" creationId="{FE020A80-E1F7-43F4-9023-0B5A9DB87770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7" creationId="{95158104-3C02-4C7D-B166-0384DB9B8B6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8" creationId="{F229F23F-8EE9-4515-B628-A8B15DE2EA48}"/>
          </ac:spMkLst>
        </pc:spChg>
        <pc:spChg chg="mod">
          <ac:chgData name="Masaru Ishikawa(石川　賢)" userId="707cb2a9-967e-4ea9-8978-06eafc3505a2" providerId="ADAL" clId="{01081D9F-8335-44E0-97B3-4CB07B6ABAFD}" dt="2022-09-12T07:23:00.904" v="390" actId="255"/>
          <ac:spMkLst>
            <pc:docMk/>
            <pc:sldMk cId="3393964856" sldId="419"/>
            <ac:spMk id="2052" creationId="{166E0423-319D-4E12-82A6-89CC88EC3EAA}"/>
          </ac:spMkLst>
        </pc:spChg>
        <pc:grpChg chg="mod">
          <ac:chgData name="Masaru Ishikawa(石川　賢)" userId="707cb2a9-967e-4ea9-8978-06eafc3505a2" providerId="ADAL" clId="{01081D9F-8335-44E0-97B3-4CB07B6ABAFD}" dt="2022-09-12T07:17:45.931" v="120" actId="14100"/>
          <ac:grpSpMkLst>
            <pc:docMk/>
            <pc:sldMk cId="3393964856" sldId="419"/>
            <ac:grpSpMk id="3" creationId="{2D7DDFE9-D898-4BA2-BFE1-859CA60AF5AF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" creationId="{A24C48C5-171E-4D07-A754-FACC43C89037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6" creationId="{54A0FF20-0643-4470-B3B3-DD91FDBDAAC7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7" creationId="{A0C01C77-C3CB-46F0-9D16-77D0570DEF63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8" creationId="{D9896D53-53F6-4D49-AEDA-B29164158848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31" creationId="{9F1B447A-2CC9-491F-AAFA-B1DA862F53FC}"/>
          </ac:grpSpMkLst>
        </pc:grpChg>
        <pc:grpChg chg="add mod">
          <ac:chgData name="Masaru Ishikawa(石川　賢)" userId="707cb2a9-967e-4ea9-8978-06eafc3505a2" providerId="ADAL" clId="{01081D9F-8335-44E0-97B3-4CB07B6ABAFD}" dt="2022-09-12T07:17:12.695" v="112" actId="571"/>
          <ac:grpSpMkLst>
            <pc:docMk/>
            <pc:sldMk cId="3393964856" sldId="419"/>
            <ac:grpSpMk id="46" creationId="{4187ABC7-0F87-4690-B5C6-F0E472AB2605}"/>
          </ac:grpSpMkLst>
        </pc:grpChg>
        <pc:grpChg chg="add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2" creationId="{D9CA0E37-0E2F-4DE2-BD56-1A79DE49D27A}"/>
          </ac:grpSpMkLst>
        </pc:grpChg>
        <pc:grpChg chg="add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6" creationId="{E8964CE0-C79A-434A-997B-E9AC7959DF2B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48" creationId="{7B6439C2-B930-4B0F-9956-8D5EA22436B7}"/>
          </ac:grpSpMkLst>
        </pc:grpChg>
        <pc:grpChg chg="add del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49" creationId="{8CDEA6B1-0AAA-498D-8A56-14E4E436BD5B}"/>
          </ac:grpSpMkLst>
        </pc:grpChg>
        <pc:grpChg chg="add del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50" creationId="{7303547A-F7A4-45F4-B929-F1480DDF7265}"/>
          </ac:grpSpMkLst>
        </pc:grpChg>
        <pc:grpChg chg="add del mod">
          <ac:chgData name="Masaru Ishikawa(石川　賢)" userId="707cb2a9-967e-4ea9-8978-06eafc3505a2" providerId="ADAL" clId="{01081D9F-8335-44E0-97B3-4CB07B6ABAFD}" dt="2022-09-12T07:17:45.931" v="120" actId="14100"/>
          <ac:grpSpMkLst>
            <pc:docMk/>
            <pc:sldMk cId="3393964856" sldId="419"/>
            <ac:grpSpMk id="2051" creationId="{0D80B18B-9610-4581-A9E7-C5EB9CAD6A1D}"/>
          </ac:grpSpMkLst>
        </pc:grpChg>
      </pc:sldChg>
      <pc:sldChg chg="modSp add del mod">
        <pc:chgData name="Masaru Ishikawa(石川　賢)" userId="707cb2a9-967e-4ea9-8978-06eafc3505a2" providerId="ADAL" clId="{01081D9F-8335-44E0-97B3-4CB07B6ABAFD}" dt="2022-09-12T07:21:10.546" v="309" actId="47"/>
        <pc:sldMkLst>
          <pc:docMk/>
          <pc:sldMk cId="2499605443" sldId="421"/>
        </pc:sldMkLst>
        <pc:spChg chg="mod">
          <ac:chgData name="Masaru Ishikawa(石川　賢)" userId="707cb2a9-967e-4ea9-8978-06eafc3505a2" providerId="ADAL" clId="{01081D9F-8335-44E0-97B3-4CB07B6ABAFD}" dt="2022-09-12T07:14:11.332" v="13" actId="20577"/>
          <ac:spMkLst>
            <pc:docMk/>
            <pc:sldMk cId="2499605443" sldId="421"/>
            <ac:spMk id="30" creationId="{C80A7C42-F1A2-4A1D-8F48-358E9D9DCECC}"/>
          </ac:spMkLst>
        </pc:spChg>
      </pc:sldChg>
      <pc:sldChg chg="addSp delSp modSp add mod">
        <pc:chgData name="Masaru Ishikawa(石川　賢)" userId="707cb2a9-967e-4ea9-8978-06eafc3505a2" providerId="ADAL" clId="{01081D9F-8335-44E0-97B3-4CB07B6ABAFD}" dt="2022-09-12T08:36:45.006" v="1463" actId="14734"/>
        <pc:sldMkLst>
          <pc:docMk/>
          <pc:sldMk cId="3126833007" sldId="421"/>
        </pc:sldMkLst>
        <pc:spChg chg="del mod">
          <ac:chgData name="Masaru Ishikawa(石川　賢)" userId="707cb2a9-967e-4ea9-8978-06eafc3505a2" providerId="ADAL" clId="{01081D9F-8335-44E0-97B3-4CB07B6ABAFD}" dt="2022-09-12T08:32:30.793" v="1398" actId="478"/>
          <ac:spMkLst>
            <pc:docMk/>
            <pc:sldMk cId="3126833007" sldId="421"/>
            <ac:spMk id="4" creationId="{C531E29B-49EA-44E7-BEE5-171C74B74B34}"/>
          </ac:spMkLst>
        </pc:spChg>
        <pc:spChg chg="mod">
          <ac:chgData name="Masaru Ishikawa(石川　賢)" userId="707cb2a9-967e-4ea9-8978-06eafc3505a2" providerId="ADAL" clId="{01081D9F-8335-44E0-97B3-4CB07B6ABAFD}" dt="2022-09-12T08:32:23.402" v="1396" actId="14100"/>
          <ac:spMkLst>
            <pc:docMk/>
            <pc:sldMk cId="3126833007" sldId="421"/>
            <ac:spMk id="9" creationId="{68798307-B4E1-4321-9F49-DDFD1AE98146}"/>
          </ac:spMkLst>
        </pc:spChg>
        <pc:spChg chg="add del mod">
          <ac:chgData name="Masaru Ishikawa(石川　賢)" userId="707cb2a9-967e-4ea9-8978-06eafc3505a2" providerId="ADAL" clId="{01081D9F-8335-44E0-97B3-4CB07B6ABAFD}" dt="2022-09-12T08:32:00.692" v="1391" actId="478"/>
          <ac:spMkLst>
            <pc:docMk/>
            <pc:sldMk cId="3126833007" sldId="421"/>
            <ac:spMk id="10" creationId="{06B885BC-1FAB-42A5-8097-DEBD6076836F}"/>
          </ac:spMkLst>
        </pc:spChg>
        <pc:spChg chg="mod">
          <ac:chgData name="Masaru Ishikawa(石川　賢)" userId="707cb2a9-967e-4ea9-8978-06eafc3505a2" providerId="ADAL" clId="{01081D9F-8335-44E0-97B3-4CB07B6ABAFD}" dt="2022-09-12T08:28:55.987" v="1090" actId="20577"/>
          <ac:spMkLst>
            <pc:docMk/>
            <pc:sldMk cId="3126833007" sldId="421"/>
            <ac:spMk id="30" creationId="{C80A7C42-F1A2-4A1D-8F48-358E9D9DCECC}"/>
          </ac:spMkLst>
        </pc:spChg>
        <pc:graphicFrameChg chg="mod modGraphic">
          <ac:chgData name="Masaru Ishikawa(石川　賢)" userId="707cb2a9-967e-4ea9-8978-06eafc3505a2" providerId="ADAL" clId="{01081D9F-8335-44E0-97B3-4CB07B6ABAFD}" dt="2022-09-12T08:36:45.006" v="1463" actId="14734"/>
          <ac:graphicFrameMkLst>
            <pc:docMk/>
            <pc:sldMk cId="3126833007" sldId="421"/>
            <ac:graphicFrameMk id="3" creationId="{1A628EDF-3AD5-4BEB-8916-2550E6357C0A}"/>
          </ac:graphicFrameMkLst>
        </pc:graphicFrameChg>
      </pc:sldChg>
    </pc:docChg>
  </pc:docChgLst>
</pc:chgInfo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AB2DE8-650A-4BA3-874F-B18994D6C8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E4698FB-D323-44FF-9C85-5EE3149AC3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86095-7B5A-47F2-8DCE-82A444B993E7}" type="datetime1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18652F-E3B3-4620-A8BB-611C50F494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9371015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950FA52-63B2-4A0A-8EFB-7095D039CB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B0AA4-A5B4-4583-A1E8-9215E444D2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50272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fld id="{4A808AB3-DE39-4DBB-BDA6-6764A60B5FA0}" type="datetime1">
              <a:rPr lang="ja-JP" altLang="en-US" smtClean="0"/>
              <a:t>2022/10/27</a:t>
            </a:fld>
            <a:endParaRPr lang="en-US" altLang="ja-JP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371015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5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fld id="{CEC9BB6F-D726-4B69-B74C-E9C08A217E3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0938"/>
            <a:ext cx="7772400" cy="14700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6486" name="Rectangle 10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005263"/>
            <a:ext cx="6400800" cy="163353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pic>
        <p:nvPicPr>
          <p:cNvPr id="58" name="Picture 160" descr="\\Head-server\法務・広報部　部内作業用\Ⅱ.  広報Ｇ関係\nkinfo-test\kouhou\corporate\groupsimbol\logo_nkup\logo-guide\nk_basic_guideline\artwork\jpg\nk_logo_nk_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7169" y="6306747"/>
            <a:ext cx="2179146" cy="2951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B1D02-E406-44D3-B4FB-C9088C6DDDC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C48D6-B6EB-4E96-B2A1-95FF5A497C02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100512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100513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9FA1A-E927-4A92-BE6C-3418CD7B6CA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DB40B-B41B-4CE9-ACFA-D2DF095F6F46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A6C8C-8563-42D3-9475-9A367C8B1157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E13FB-DCAF-430E-9FD5-74CCF70954EF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49333-3199-4EDF-AE36-6DF56763B41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6F8CC-AD07-4926-96D9-EE7A96C9A76D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FDC0B-DDCC-458E-84BB-062564C0AB0B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61150" y="188913"/>
            <a:ext cx="2087563" cy="6192837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95288" y="188913"/>
            <a:ext cx="6113462" cy="6192837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8B847-EF3E-439D-999C-0854EBD8451C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13" Target="../media/image1.emf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88913"/>
            <a:ext cx="83534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557338"/>
            <a:ext cx="835342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0863" y="6524625"/>
            <a:ext cx="8731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8C42D5D6-E460-48BF-97C0-501242A0426B}" type="slidenum">
              <a:rPr lang="en-US" altLang="ja-JP"/>
              <a:pPr/>
              <a:t>‹#›</a:t>
            </a:fld>
            <a:endParaRPr lang="en-US" altLang="ja-JP"/>
          </a:p>
        </p:txBody>
      </p:sp>
      <p:pic>
        <p:nvPicPr>
          <p:cNvPr id="1190" name="Picture 166" descr="nk_lin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black">
          <a:xfrm>
            <a:off x="395288" y="6413500"/>
            <a:ext cx="7027862" cy="111125"/>
          </a:xfrm>
          <a:prstGeom prst="rect">
            <a:avLst/>
          </a:prstGeom>
          <a:noFill/>
        </p:spPr>
      </p:pic>
      <p:grpSp>
        <p:nvGrpSpPr>
          <p:cNvPr id="1193" name="Group 169"/>
          <p:cNvGrpSpPr>
            <a:grpSpLocks noChangeAspect="1"/>
          </p:cNvGrpSpPr>
          <p:nvPr/>
        </p:nvGrpSpPr>
        <p:grpSpPr bwMode="auto">
          <a:xfrm>
            <a:off x="7618413" y="6413500"/>
            <a:ext cx="1130300" cy="111125"/>
            <a:chOff x="4799" y="4040"/>
            <a:chExt cx="712" cy="70"/>
          </a:xfrm>
        </p:grpSpPr>
        <p:sp>
          <p:nvSpPr>
            <p:cNvPr id="1192" name="AutoShape 168"/>
            <p:cNvSpPr>
              <a:spLocks noChangeAspect="1" noChangeArrowheads="1" noTextEdit="1"/>
            </p:cNvSpPr>
            <p:nvPr userDrawn="1"/>
          </p:nvSpPr>
          <p:spPr bwMode="auto">
            <a:xfrm>
              <a:off x="4799" y="4040"/>
              <a:ext cx="712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4" name="Freeform 170"/>
            <p:cNvSpPr>
              <a:spLocks noEditPoints="1"/>
            </p:cNvSpPr>
            <p:nvPr userDrawn="1"/>
          </p:nvSpPr>
          <p:spPr bwMode="auto">
            <a:xfrm>
              <a:off x="5067" y="4040"/>
              <a:ext cx="80" cy="70"/>
            </a:xfrm>
            <a:custGeom>
              <a:avLst/>
              <a:gdLst/>
              <a:ahLst/>
              <a:cxnLst>
                <a:cxn ang="0">
                  <a:pos x="29" y="12"/>
                </a:cxn>
                <a:cxn ang="0">
                  <a:pos x="26" y="6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3" y="25"/>
                </a:cxn>
                <a:cxn ang="0">
                  <a:pos x="16" y="30"/>
                </a:cxn>
                <a:cxn ang="0">
                  <a:pos x="18" y="30"/>
                </a:cxn>
                <a:cxn ang="0">
                  <a:pos x="24" y="25"/>
                </a:cxn>
                <a:cxn ang="0">
                  <a:pos x="29" y="12"/>
                </a:cxn>
                <a:cxn ang="0">
                  <a:pos x="16" y="36"/>
                </a:cxn>
                <a:cxn ang="0">
                  <a:pos x="13" y="36"/>
                </a:cxn>
                <a:cxn ang="0">
                  <a:pos x="4" y="18"/>
                </a:cxn>
                <a:cxn ang="0">
                  <a:pos x="26" y="0"/>
                </a:cxn>
                <a:cxn ang="0">
                  <a:pos x="29" y="0"/>
                </a:cxn>
                <a:cxn ang="0">
                  <a:pos x="38" y="18"/>
                </a:cxn>
                <a:cxn ang="0">
                  <a:pos x="16" y="36"/>
                </a:cxn>
              </a:cxnLst>
              <a:rect l="0" t="0" r="r" b="b"/>
              <a:pathLst>
                <a:path w="41" h="36">
                  <a:moveTo>
                    <a:pt x="29" y="12"/>
                  </a:moveTo>
                  <a:cubicBezTo>
                    <a:pt x="30" y="8"/>
                    <a:pt x="30" y="6"/>
                    <a:pt x="26" y="6"/>
                  </a:cubicBezTo>
                  <a:cubicBezTo>
                    <a:pt x="26" y="6"/>
                    <a:pt x="24" y="6"/>
                    <a:pt x="24" y="6"/>
                  </a:cubicBezTo>
                  <a:cubicBezTo>
                    <a:pt x="20" y="6"/>
                    <a:pt x="19" y="8"/>
                    <a:pt x="17" y="12"/>
                  </a:cubicBezTo>
                  <a:cubicBezTo>
                    <a:pt x="17" y="13"/>
                    <a:pt x="13" y="24"/>
                    <a:pt x="13" y="25"/>
                  </a:cubicBezTo>
                  <a:cubicBezTo>
                    <a:pt x="12" y="28"/>
                    <a:pt x="13" y="30"/>
                    <a:pt x="16" y="30"/>
                  </a:cubicBezTo>
                  <a:cubicBezTo>
                    <a:pt x="16" y="30"/>
                    <a:pt x="18" y="30"/>
                    <a:pt x="18" y="30"/>
                  </a:cubicBezTo>
                  <a:cubicBezTo>
                    <a:pt x="22" y="30"/>
                    <a:pt x="23" y="29"/>
                    <a:pt x="24" y="25"/>
                  </a:cubicBezTo>
                  <a:cubicBezTo>
                    <a:pt x="25" y="23"/>
                    <a:pt x="28" y="13"/>
                    <a:pt x="29" y="12"/>
                  </a:cubicBezTo>
                  <a:close/>
                  <a:moveTo>
                    <a:pt x="16" y="36"/>
                  </a:moveTo>
                  <a:cubicBezTo>
                    <a:pt x="16" y="36"/>
                    <a:pt x="13" y="36"/>
                    <a:pt x="13" y="36"/>
                  </a:cubicBezTo>
                  <a:cubicBezTo>
                    <a:pt x="1" y="36"/>
                    <a:pt x="0" y="28"/>
                    <a:pt x="4" y="18"/>
                  </a:cubicBezTo>
                  <a:cubicBezTo>
                    <a:pt x="8" y="7"/>
                    <a:pt x="12" y="0"/>
                    <a:pt x="26" y="0"/>
                  </a:cubicBezTo>
                  <a:cubicBezTo>
                    <a:pt x="26" y="0"/>
                    <a:pt x="29" y="0"/>
                    <a:pt x="29" y="0"/>
                  </a:cubicBezTo>
                  <a:cubicBezTo>
                    <a:pt x="41" y="0"/>
                    <a:pt x="41" y="7"/>
                    <a:pt x="38" y="18"/>
                  </a:cubicBezTo>
                  <a:cubicBezTo>
                    <a:pt x="34" y="29"/>
                    <a:pt x="29" y="36"/>
                    <a:pt x="16" y="36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5" name="Freeform 171"/>
            <p:cNvSpPr>
              <a:spLocks noEditPoints="1"/>
            </p:cNvSpPr>
            <p:nvPr userDrawn="1"/>
          </p:nvSpPr>
          <p:spPr bwMode="auto">
            <a:xfrm>
              <a:off x="5330" y="4040"/>
              <a:ext cx="80" cy="70"/>
            </a:xfrm>
            <a:custGeom>
              <a:avLst/>
              <a:gdLst/>
              <a:ahLst/>
              <a:cxnLst>
                <a:cxn ang="0">
                  <a:pos x="28" y="12"/>
                </a:cxn>
                <a:cxn ang="0">
                  <a:pos x="25" y="6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3" y="25"/>
                </a:cxn>
                <a:cxn ang="0">
                  <a:pos x="16" y="30"/>
                </a:cxn>
                <a:cxn ang="0">
                  <a:pos x="18" y="30"/>
                </a:cxn>
                <a:cxn ang="0">
                  <a:pos x="24" y="25"/>
                </a:cxn>
                <a:cxn ang="0">
                  <a:pos x="28" y="12"/>
                </a:cxn>
                <a:cxn ang="0">
                  <a:pos x="16" y="36"/>
                </a:cxn>
                <a:cxn ang="0">
                  <a:pos x="12" y="36"/>
                </a:cxn>
                <a:cxn ang="0">
                  <a:pos x="4" y="18"/>
                </a:cxn>
                <a:cxn ang="0">
                  <a:pos x="25" y="0"/>
                </a:cxn>
                <a:cxn ang="0">
                  <a:pos x="29" y="0"/>
                </a:cxn>
                <a:cxn ang="0">
                  <a:pos x="38" y="18"/>
                </a:cxn>
                <a:cxn ang="0">
                  <a:pos x="16" y="36"/>
                </a:cxn>
              </a:cxnLst>
              <a:rect l="0" t="0" r="r" b="b"/>
              <a:pathLst>
                <a:path w="41" h="36">
                  <a:moveTo>
                    <a:pt x="28" y="12"/>
                  </a:moveTo>
                  <a:cubicBezTo>
                    <a:pt x="30" y="8"/>
                    <a:pt x="29" y="6"/>
                    <a:pt x="25" y="6"/>
                  </a:cubicBezTo>
                  <a:cubicBezTo>
                    <a:pt x="25" y="6"/>
                    <a:pt x="24" y="6"/>
                    <a:pt x="24" y="6"/>
                  </a:cubicBezTo>
                  <a:cubicBezTo>
                    <a:pt x="19" y="6"/>
                    <a:pt x="18" y="8"/>
                    <a:pt x="17" y="12"/>
                  </a:cubicBezTo>
                  <a:cubicBezTo>
                    <a:pt x="16" y="13"/>
                    <a:pt x="13" y="24"/>
                    <a:pt x="13" y="25"/>
                  </a:cubicBezTo>
                  <a:cubicBezTo>
                    <a:pt x="11" y="28"/>
                    <a:pt x="12" y="30"/>
                    <a:pt x="16" y="30"/>
                  </a:cubicBezTo>
                  <a:cubicBezTo>
                    <a:pt x="16" y="30"/>
                    <a:pt x="18" y="30"/>
                    <a:pt x="18" y="30"/>
                  </a:cubicBezTo>
                  <a:cubicBezTo>
                    <a:pt x="21" y="30"/>
                    <a:pt x="23" y="29"/>
                    <a:pt x="24" y="25"/>
                  </a:cubicBezTo>
                  <a:cubicBezTo>
                    <a:pt x="25" y="23"/>
                    <a:pt x="28" y="13"/>
                    <a:pt x="28" y="12"/>
                  </a:cubicBezTo>
                  <a:close/>
                  <a:moveTo>
                    <a:pt x="16" y="36"/>
                  </a:moveTo>
                  <a:cubicBezTo>
                    <a:pt x="15" y="36"/>
                    <a:pt x="13" y="36"/>
                    <a:pt x="12" y="36"/>
                  </a:cubicBezTo>
                  <a:cubicBezTo>
                    <a:pt x="1" y="36"/>
                    <a:pt x="0" y="28"/>
                    <a:pt x="4" y="18"/>
                  </a:cubicBezTo>
                  <a:cubicBezTo>
                    <a:pt x="7" y="7"/>
                    <a:pt x="12" y="0"/>
                    <a:pt x="25" y="0"/>
                  </a:cubicBezTo>
                  <a:cubicBezTo>
                    <a:pt x="26" y="0"/>
                    <a:pt x="28" y="0"/>
                    <a:pt x="29" y="0"/>
                  </a:cubicBezTo>
                  <a:cubicBezTo>
                    <a:pt x="41" y="0"/>
                    <a:pt x="41" y="7"/>
                    <a:pt x="38" y="18"/>
                  </a:cubicBezTo>
                  <a:cubicBezTo>
                    <a:pt x="34" y="29"/>
                    <a:pt x="29" y="36"/>
                    <a:pt x="16" y="36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6" name="Freeform 172"/>
            <p:cNvSpPr>
              <a:spLocks/>
            </p:cNvSpPr>
            <p:nvPr userDrawn="1"/>
          </p:nvSpPr>
          <p:spPr bwMode="auto">
            <a:xfrm>
              <a:off x="4799" y="4042"/>
              <a:ext cx="93" cy="66"/>
            </a:xfrm>
            <a:custGeom>
              <a:avLst/>
              <a:gdLst/>
              <a:ahLst/>
              <a:cxnLst>
                <a:cxn ang="0">
                  <a:pos x="37" y="34"/>
                </a:cxn>
                <a:cxn ang="0">
                  <a:pos x="28" y="34"/>
                </a:cxn>
                <a:cxn ang="0">
                  <a:pos x="21" y="29"/>
                </a:cxn>
                <a:cxn ang="0">
                  <a:pos x="17" y="8"/>
                </a:cxn>
                <a:cxn ang="0">
                  <a:pos x="9" y="34"/>
                </a:cxn>
                <a:cxn ang="0">
                  <a:pos x="0" y="34"/>
                </a:cxn>
                <a:cxn ang="0">
                  <a:pos x="11" y="0"/>
                </a:cxn>
                <a:cxn ang="0">
                  <a:pos x="21" y="0"/>
                </a:cxn>
                <a:cxn ang="0">
                  <a:pos x="27" y="5"/>
                </a:cxn>
                <a:cxn ang="0">
                  <a:pos x="32" y="25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37" y="34"/>
                </a:cxn>
              </a:cxnLst>
              <a:rect l="0" t="0" r="r" b="b"/>
              <a:pathLst>
                <a:path w="48" h="34">
                  <a:moveTo>
                    <a:pt x="37" y="34"/>
                  </a:moveTo>
                  <a:cubicBezTo>
                    <a:pt x="37" y="34"/>
                    <a:pt x="31" y="34"/>
                    <a:pt x="28" y="34"/>
                  </a:cubicBezTo>
                  <a:cubicBezTo>
                    <a:pt x="24" y="34"/>
                    <a:pt x="22" y="33"/>
                    <a:pt x="21" y="29"/>
                  </a:cubicBezTo>
                  <a:cubicBezTo>
                    <a:pt x="21" y="24"/>
                    <a:pt x="17" y="8"/>
                    <a:pt x="17" y="8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7" y="0"/>
                    <a:pt x="21" y="0"/>
                  </a:cubicBezTo>
                  <a:cubicBezTo>
                    <a:pt x="25" y="0"/>
                    <a:pt x="26" y="1"/>
                    <a:pt x="27" y="5"/>
                  </a:cubicBezTo>
                  <a:cubicBezTo>
                    <a:pt x="28" y="7"/>
                    <a:pt x="32" y="25"/>
                    <a:pt x="32" y="2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7" y="34"/>
                    <a:pt x="37" y="34"/>
                    <a:pt x="37" y="34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7" name="Freeform 173"/>
            <p:cNvSpPr>
              <a:spLocks/>
            </p:cNvSpPr>
            <p:nvPr userDrawn="1"/>
          </p:nvSpPr>
          <p:spPr bwMode="auto">
            <a:xfrm>
              <a:off x="5141" y="4042"/>
              <a:ext cx="94" cy="66"/>
            </a:xfrm>
            <a:custGeom>
              <a:avLst/>
              <a:gdLst/>
              <a:ahLst/>
              <a:cxnLst>
                <a:cxn ang="0">
                  <a:pos x="37" y="34"/>
                </a:cxn>
                <a:cxn ang="0">
                  <a:pos x="27" y="34"/>
                </a:cxn>
                <a:cxn ang="0">
                  <a:pos x="21" y="29"/>
                </a:cxn>
                <a:cxn ang="0">
                  <a:pos x="16" y="8"/>
                </a:cxn>
                <a:cxn ang="0">
                  <a:pos x="9" y="34"/>
                </a:cxn>
                <a:cxn ang="0">
                  <a:pos x="0" y="34"/>
                </a:cxn>
                <a:cxn ang="0">
                  <a:pos x="11" y="0"/>
                </a:cxn>
                <a:cxn ang="0">
                  <a:pos x="21" y="0"/>
                </a:cxn>
                <a:cxn ang="0">
                  <a:pos x="27" y="5"/>
                </a:cxn>
                <a:cxn ang="0">
                  <a:pos x="31" y="25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37" y="34"/>
                </a:cxn>
              </a:cxnLst>
              <a:rect l="0" t="0" r="r" b="b"/>
              <a:pathLst>
                <a:path w="48" h="34">
                  <a:moveTo>
                    <a:pt x="37" y="34"/>
                  </a:moveTo>
                  <a:cubicBezTo>
                    <a:pt x="37" y="34"/>
                    <a:pt x="31" y="34"/>
                    <a:pt x="27" y="34"/>
                  </a:cubicBezTo>
                  <a:cubicBezTo>
                    <a:pt x="23" y="34"/>
                    <a:pt x="22" y="33"/>
                    <a:pt x="21" y="29"/>
                  </a:cubicBezTo>
                  <a:cubicBezTo>
                    <a:pt x="20" y="24"/>
                    <a:pt x="16" y="8"/>
                    <a:pt x="16" y="8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7" y="0"/>
                    <a:pt x="21" y="0"/>
                  </a:cubicBezTo>
                  <a:cubicBezTo>
                    <a:pt x="25" y="0"/>
                    <a:pt x="26" y="1"/>
                    <a:pt x="27" y="5"/>
                  </a:cubicBezTo>
                  <a:cubicBezTo>
                    <a:pt x="27" y="7"/>
                    <a:pt x="31" y="25"/>
                    <a:pt x="31" y="2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7" y="34"/>
                    <a:pt x="37" y="34"/>
                    <a:pt x="37" y="34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8" name="Freeform 174"/>
            <p:cNvSpPr>
              <a:spLocks/>
            </p:cNvSpPr>
            <p:nvPr userDrawn="1"/>
          </p:nvSpPr>
          <p:spPr bwMode="auto">
            <a:xfrm>
              <a:off x="4887" y="4042"/>
              <a:ext cx="42" cy="66"/>
            </a:xfrm>
            <a:custGeom>
              <a:avLst/>
              <a:gdLst/>
              <a:ahLst/>
              <a:cxnLst>
                <a:cxn ang="0">
                  <a:pos x="21" y="66"/>
                </a:cxn>
                <a:cxn ang="0">
                  <a:pos x="0" y="66"/>
                </a:cxn>
                <a:cxn ang="0">
                  <a:pos x="19" y="0"/>
                </a:cxn>
                <a:cxn ang="0">
                  <a:pos x="42" y="0"/>
                </a:cxn>
                <a:cxn ang="0">
                  <a:pos x="21" y="66"/>
                </a:cxn>
              </a:cxnLst>
              <a:rect l="0" t="0" r="r" b="b"/>
              <a:pathLst>
                <a:path w="42" h="66">
                  <a:moveTo>
                    <a:pt x="21" y="66"/>
                  </a:moveTo>
                  <a:lnTo>
                    <a:pt x="0" y="66"/>
                  </a:lnTo>
                  <a:lnTo>
                    <a:pt x="19" y="0"/>
                  </a:lnTo>
                  <a:lnTo>
                    <a:pt x="42" y="0"/>
                  </a:lnTo>
                  <a:lnTo>
                    <a:pt x="21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9" name="Freeform 175"/>
            <p:cNvSpPr>
              <a:spLocks/>
            </p:cNvSpPr>
            <p:nvPr userDrawn="1"/>
          </p:nvSpPr>
          <p:spPr bwMode="auto">
            <a:xfrm>
              <a:off x="4887" y="4042"/>
              <a:ext cx="42" cy="66"/>
            </a:xfrm>
            <a:custGeom>
              <a:avLst/>
              <a:gdLst/>
              <a:ahLst/>
              <a:cxnLst>
                <a:cxn ang="0">
                  <a:pos x="21" y="66"/>
                </a:cxn>
                <a:cxn ang="0">
                  <a:pos x="0" y="66"/>
                </a:cxn>
                <a:cxn ang="0">
                  <a:pos x="19" y="0"/>
                </a:cxn>
                <a:cxn ang="0">
                  <a:pos x="42" y="0"/>
                </a:cxn>
                <a:cxn ang="0">
                  <a:pos x="21" y="66"/>
                </a:cxn>
              </a:cxnLst>
              <a:rect l="0" t="0" r="r" b="b"/>
              <a:pathLst>
                <a:path w="42" h="66">
                  <a:moveTo>
                    <a:pt x="21" y="66"/>
                  </a:moveTo>
                  <a:lnTo>
                    <a:pt x="0" y="66"/>
                  </a:lnTo>
                  <a:lnTo>
                    <a:pt x="19" y="0"/>
                  </a:lnTo>
                  <a:lnTo>
                    <a:pt x="42" y="0"/>
                  </a:lnTo>
                  <a:lnTo>
                    <a:pt x="21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0" name="Freeform 176"/>
            <p:cNvSpPr>
              <a:spLocks/>
            </p:cNvSpPr>
            <p:nvPr userDrawn="1"/>
          </p:nvSpPr>
          <p:spPr bwMode="auto">
            <a:xfrm>
              <a:off x="5252" y="4042"/>
              <a:ext cx="45" cy="66"/>
            </a:xfrm>
            <a:custGeom>
              <a:avLst/>
              <a:gdLst/>
              <a:ahLst/>
              <a:cxnLst>
                <a:cxn ang="0">
                  <a:pos x="24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4" y="66"/>
                </a:cxn>
              </a:cxnLst>
              <a:rect l="0" t="0" r="r" b="b"/>
              <a:pathLst>
                <a:path w="45" h="66">
                  <a:moveTo>
                    <a:pt x="24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4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1" name="Freeform 177"/>
            <p:cNvSpPr>
              <a:spLocks/>
            </p:cNvSpPr>
            <p:nvPr userDrawn="1"/>
          </p:nvSpPr>
          <p:spPr bwMode="auto">
            <a:xfrm>
              <a:off x="5252" y="4042"/>
              <a:ext cx="45" cy="66"/>
            </a:xfrm>
            <a:custGeom>
              <a:avLst/>
              <a:gdLst/>
              <a:ahLst/>
              <a:cxnLst>
                <a:cxn ang="0">
                  <a:pos x="24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4" y="66"/>
                </a:cxn>
              </a:cxnLst>
              <a:rect l="0" t="0" r="r" b="b"/>
              <a:pathLst>
                <a:path w="45" h="66">
                  <a:moveTo>
                    <a:pt x="24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4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2" name="Freeform 178"/>
            <p:cNvSpPr>
              <a:spLocks/>
            </p:cNvSpPr>
            <p:nvPr userDrawn="1"/>
          </p:nvSpPr>
          <p:spPr bwMode="auto">
            <a:xfrm>
              <a:off x="5468" y="4042"/>
              <a:ext cx="45" cy="66"/>
            </a:xfrm>
            <a:custGeom>
              <a:avLst/>
              <a:gdLst/>
              <a:ahLst/>
              <a:cxnLst>
                <a:cxn ang="0">
                  <a:pos x="23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3" y="66"/>
                </a:cxn>
              </a:cxnLst>
              <a:rect l="0" t="0" r="r" b="b"/>
              <a:pathLst>
                <a:path w="45" h="66">
                  <a:moveTo>
                    <a:pt x="23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3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3" name="Freeform 179"/>
            <p:cNvSpPr>
              <a:spLocks/>
            </p:cNvSpPr>
            <p:nvPr userDrawn="1"/>
          </p:nvSpPr>
          <p:spPr bwMode="auto">
            <a:xfrm>
              <a:off x="5468" y="4042"/>
              <a:ext cx="45" cy="66"/>
            </a:xfrm>
            <a:custGeom>
              <a:avLst/>
              <a:gdLst/>
              <a:ahLst/>
              <a:cxnLst>
                <a:cxn ang="0">
                  <a:pos x="23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3" y="66"/>
                </a:cxn>
              </a:cxnLst>
              <a:rect l="0" t="0" r="r" b="b"/>
              <a:pathLst>
                <a:path w="45" h="66">
                  <a:moveTo>
                    <a:pt x="23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3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4" name="Freeform 180"/>
            <p:cNvSpPr>
              <a:spLocks/>
            </p:cNvSpPr>
            <p:nvPr userDrawn="1"/>
          </p:nvSpPr>
          <p:spPr bwMode="auto">
            <a:xfrm>
              <a:off x="5289" y="4071"/>
              <a:ext cx="37" cy="3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" y="15"/>
                </a:cxn>
                <a:cxn ang="0">
                  <a:pos x="11" y="19"/>
                </a:cxn>
                <a:cxn ang="0">
                  <a:pos x="19" y="19"/>
                </a:cxn>
                <a:cxn ang="0">
                  <a:pos x="10" y="0"/>
                </a:cxn>
                <a:cxn ang="0">
                  <a:pos x="0" y="1"/>
                </a:cxn>
              </a:cxnLst>
              <a:rect l="0" t="0" r="r" b="b"/>
              <a:pathLst>
                <a:path w="19" h="19">
                  <a:moveTo>
                    <a:pt x="0" y="1"/>
                  </a:moveTo>
                  <a:cubicBezTo>
                    <a:pt x="0" y="2"/>
                    <a:pt x="4" y="13"/>
                    <a:pt x="5" y="15"/>
                  </a:cubicBezTo>
                  <a:cubicBezTo>
                    <a:pt x="6" y="18"/>
                    <a:pt x="8" y="19"/>
                    <a:pt x="11" y="19"/>
                  </a:cubicBezTo>
                  <a:cubicBezTo>
                    <a:pt x="14" y="19"/>
                    <a:pt x="19" y="19"/>
                    <a:pt x="19" y="1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5" name="Freeform 181"/>
            <p:cNvSpPr>
              <a:spLocks/>
            </p:cNvSpPr>
            <p:nvPr userDrawn="1"/>
          </p:nvSpPr>
          <p:spPr bwMode="auto">
            <a:xfrm>
              <a:off x="5404" y="4042"/>
              <a:ext cx="74" cy="6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34"/>
                </a:cxn>
                <a:cxn ang="0">
                  <a:pos x="24" y="34"/>
                </a:cxn>
                <a:cxn ang="0">
                  <a:pos x="28" y="32"/>
                </a:cxn>
                <a:cxn ang="0">
                  <a:pos x="30" y="28"/>
                </a:cxn>
                <a:cxn ang="0">
                  <a:pos x="13" y="28"/>
                </a:cxn>
                <a:cxn ang="0">
                  <a:pos x="16" y="20"/>
                </a:cxn>
                <a:cxn ang="0">
                  <a:pos x="22" y="20"/>
                </a:cxn>
                <a:cxn ang="0">
                  <a:pos x="31" y="16"/>
                </a:cxn>
                <a:cxn ang="0">
                  <a:pos x="32" y="13"/>
                </a:cxn>
                <a:cxn ang="0">
                  <a:pos x="18" y="13"/>
                </a:cxn>
                <a:cxn ang="0">
                  <a:pos x="20" y="6"/>
                </a:cxn>
                <a:cxn ang="0">
                  <a:pos x="31" y="6"/>
                </a:cxn>
                <a:cxn ang="0">
                  <a:pos x="37" y="3"/>
                </a:cxn>
                <a:cxn ang="0">
                  <a:pos x="38" y="0"/>
                </a:cxn>
                <a:cxn ang="0">
                  <a:pos x="11" y="0"/>
                </a:cxn>
              </a:cxnLst>
              <a:rect l="0" t="0" r="r" b="b"/>
              <a:pathLst>
                <a:path w="38" h="34">
                  <a:moveTo>
                    <a:pt x="11" y="0"/>
                  </a:moveTo>
                  <a:cubicBezTo>
                    <a:pt x="8" y="8"/>
                    <a:pt x="3" y="23"/>
                    <a:pt x="0" y="34"/>
                  </a:cubicBezTo>
                  <a:cubicBezTo>
                    <a:pt x="5" y="34"/>
                    <a:pt x="19" y="34"/>
                    <a:pt x="24" y="34"/>
                  </a:cubicBezTo>
                  <a:cubicBezTo>
                    <a:pt x="26" y="34"/>
                    <a:pt x="27" y="34"/>
                    <a:pt x="28" y="32"/>
                  </a:cubicBezTo>
                  <a:cubicBezTo>
                    <a:pt x="29" y="30"/>
                    <a:pt x="30" y="28"/>
                    <a:pt x="30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7" y="20"/>
                    <a:pt x="22" y="20"/>
                  </a:cubicBezTo>
                  <a:cubicBezTo>
                    <a:pt x="26" y="20"/>
                    <a:pt x="29" y="19"/>
                    <a:pt x="31" y="16"/>
                  </a:cubicBezTo>
                  <a:cubicBezTo>
                    <a:pt x="31" y="16"/>
                    <a:pt x="32" y="14"/>
                    <a:pt x="32" y="13"/>
                  </a:cubicBezTo>
                  <a:cubicBezTo>
                    <a:pt x="28" y="13"/>
                    <a:pt x="18" y="13"/>
                    <a:pt x="18" y="13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9" y="6"/>
                    <a:pt x="31" y="6"/>
                  </a:cubicBezTo>
                  <a:cubicBezTo>
                    <a:pt x="34" y="6"/>
                    <a:pt x="36" y="5"/>
                    <a:pt x="37" y="3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8" y="0"/>
                    <a:pt x="17" y="0"/>
                    <a:pt x="11" y="0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6" name="Freeform 182"/>
            <p:cNvSpPr>
              <a:spLocks noEditPoints="1"/>
            </p:cNvSpPr>
            <p:nvPr userDrawn="1"/>
          </p:nvSpPr>
          <p:spPr bwMode="auto">
            <a:xfrm>
              <a:off x="4993" y="4042"/>
              <a:ext cx="78" cy="66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8" y="12"/>
                </a:cxn>
                <a:cxn ang="0">
                  <a:pos x="17" y="20"/>
                </a:cxn>
                <a:cxn ang="0">
                  <a:pos x="15" y="20"/>
                </a:cxn>
                <a:cxn ang="0">
                  <a:pos x="20" y="5"/>
                </a:cxn>
                <a:cxn ang="0">
                  <a:pos x="25" y="5"/>
                </a:cxn>
                <a:cxn ang="0">
                  <a:pos x="28" y="10"/>
                </a:cxn>
                <a:cxn ang="0">
                  <a:pos x="37" y="2"/>
                </a:cxn>
                <a:cxn ang="0">
                  <a:pos x="27" y="0"/>
                </a:cxn>
                <a:cxn ang="0">
                  <a:pos x="10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4" y="24"/>
                </a:cxn>
                <a:cxn ang="0">
                  <a:pos x="20" y="24"/>
                </a:cxn>
                <a:cxn ang="0">
                  <a:pos x="39" y="12"/>
                </a:cxn>
                <a:cxn ang="0">
                  <a:pos x="37" y="2"/>
                </a:cxn>
              </a:cxnLst>
              <a:rect l="0" t="0" r="r" b="b"/>
              <a:pathLst>
                <a:path w="40" h="34">
                  <a:moveTo>
                    <a:pt x="28" y="10"/>
                  </a:moveTo>
                  <a:cubicBezTo>
                    <a:pt x="28" y="10"/>
                    <a:pt x="28" y="12"/>
                    <a:pt x="28" y="12"/>
                  </a:cubicBezTo>
                  <a:cubicBezTo>
                    <a:pt x="26" y="17"/>
                    <a:pt x="23" y="20"/>
                    <a:pt x="17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9" y="7"/>
                    <a:pt x="28" y="10"/>
                  </a:cubicBezTo>
                  <a:close/>
                  <a:moveTo>
                    <a:pt x="37" y="2"/>
                  </a:moveTo>
                  <a:cubicBezTo>
                    <a:pt x="35" y="0"/>
                    <a:pt x="32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6" y="34"/>
                    <a:pt x="11" y="34"/>
                  </a:cubicBezTo>
                  <a:cubicBezTo>
                    <a:pt x="12" y="30"/>
                    <a:pt x="14" y="24"/>
                    <a:pt x="14" y="24"/>
                  </a:cubicBezTo>
                  <a:cubicBezTo>
                    <a:pt x="15" y="24"/>
                    <a:pt x="20" y="24"/>
                    <a:pt x="20" y="24"/>
                  </a:cubicBezTo>
                  <a:cubicBezTo>
                    <a:pt x="30" y="24"/>
                    <a:pt x="36" y="20"/>
                    <a:pt x="39" y="12"/>
                  </a:cubicBezTo>
                  <a:cubicBezTo>
                    <a:pt x="40" y="8"/>
                    <a:pt x="40" y="4"/>
                    <a:pt x="37" y="2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7" name="Freeform 183"/>
            <p:cNvSpPr>
              <a:spLocks noEditPoints="1"/>
            </p:cNvSpPr>
            <p:nvPr userDrawn="1"/>
          </p:nvSpPr>
          <p:spPr bwMode="auto">
            <a:xfrm>
              <a:off x="4922" y="4042"/>
              <a:ext cx="77" cy="66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8" y="12"/>
                </a:cxn>
                <a:cxn ang="0">
                  <a:pos x="17" y="20"/>
                </a:cxn>
                <a:cxn ang="0">
                  <a:pos x="15" y="20"/>
                </a:cxn>
                <a:cxn ang="0">
                  <a:pos x="20" y="5"/>
                </a:cxn>
                <a:cxn ang="0">
                  <a:pos x="25" y="5"/>
                </a:cxn>
                <a:cxn ang="0">
                  <a:pos x="28" y="10"/>
                </a:cxn>
                <a:cxn ang="0">
                  <a:pos x="37" y="2"/>
                </a:cxn>
                <a:cxn ang="0">
                  <a:pos x="27" y="0"/>
                </a:cxn>
                <a:cxn ang="0">
                  <a:pos x="11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4" y="24"/>
                </a:cxn>
                <a:cxn ang="0">
                  <a:pos x="20" y="24"/>
                </a:cxn>
                <a:cxn ang="0">
                  <a:pos x="39" y="12"/>
                </a:cxn>
                <a:cxn ang="0">
                  <a:pos x="37" y="2"/>
                </a:cxn>
              </a:cxnLst>
              <a:rect l="0" t="0" r="r" b="b"/>
              <a:pathLst>
                <a:path w="40" h="34">
                  <a:moveTo>
                    <a:pt x="28" y="10"/>
                  </a:moveTo>
                  <a:cubicBezTo>
                    <a:pt x="28" y="10"/>
                    <a:pt x="28" y="12"/>
                    <a:pt x="28" y="12"/>
                  </a:cubicBezTo>
                  <a:cubicBezTo>
                    <a:pt x="26" y="17"/>
                    <a:pt x="24" y="20"/>
                    <a:pt x="17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9" y="7"/>
                    <a:pt x="28" y="10"/>
                  </a:cubicBezTo>
                  <a:close/>
                  <a:moveTo>
                    <a:pt x="37" y="2"/>
                  </a:moveTo>
                  <a:cubicBezTo>
                    <a:pt x="35" y="0"/>
                    <a:pt x="32" y="0"/>
                    <a:pt x="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6" y="34"/>
                    <a:pt x="11" y="34"/>
                  </a:cubicBezTo>
                  <a:cubicBezTo>
                    <a:pt x="12" y="30"/>
                    <a:pt x="14" y="24"/>
                    <a:pt x="14" y="24"/>
                  </a:cubicBezTo>
                  <a:cubicBezTo>
                    <a:pt x="15" y="24"/>
                    <a:pt x="20" y="24"/>
                    <a:pt x="20" y="24"/>
                  </a:cubicBezTo>
                  <a:cubicBezTo>
                    <a:pt x="30" y="24"/>
                    <a:pt x="36" y="20"/>
                    <a:pt x="39" y="12"/>
                  </a:cubicBezTo>
                  <a:cubicBezTo>
                    <a:pt x="40" y="8"/>
                    <a:pt x="40" y="4"/>
                    <a:pt x="37" y="2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8" name="Freeform 184"/>
            <p:cNvSpPr>
              <a:spLocks/>
            </p:cNvSpPr>
            <p:nvPr userDrawn="1"/>
          </p:nvSpPr>
          <p:spPr bwMode="auto">
            <a:xfrm>
              <a:off x="5289" y="4040"/>
              <a:ext cx="55" cy="3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1" y="5"/>
                </a:cxn>
                <a:cxn ang="0">
                  <a:pos x="0" y="17"/>
                </a:cxn>
                <a:cxn ang="0">
                  <a:pos x="5" y="17"/>
                </a:cxn>
                <a:cxn ang="0">
                  <a:pos x="22" y="7"/>
                </a:cxn>
                <a:cxn ang="0">
                  <a:pos x="28" y="0"/>
                </a:cxn>
                <a:cxn ang="0">
                  <a:pos x="21" y="0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17" y="0"/>
                    <a:pt x="14" y="2"/>
                    <a:pt x="11" y="5"/>
                  </a:cubicBezTo>
                  <a:cubicBezTo>
                    <a:pt x="6" y="13"/>
                    <a:pt x="4" y="16"/>
                    <a:pt x="0" y="17"/>
                  </a:cubicBezTo>
                  <a:cubicBezTo>
                    <a:pt x="1" y="17"/>
                    <a:pt x="4" y="17"/>
                    <a:pt x="5" y="17"/>
                  </a:cubicBezTo>
                  <a:cubicBezTo>
                    <a:pt x="14" y="16"/>
                    <a:pt x="17" y="15"/>
                    <a:pt x="22" y="7"/>
                  </a:cubicBezTo>
                  <a:cubicBezTo>
                    <a:pt x="24" y="4"/>
                    <a:pt x="26" y="1"/>
                    <a:pt x="28" y="0"/>
                  </a:cubicBezTo>
                  <a:cubicBezTo>
                    <a:pt x="28" y="0"/>
                    <a:pt x="23" y="0"/>
                    <a:pt x="21" y="0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mailto:kinki_eneontai@n-koei.co.jp" TargetMode="External" Type="http://schemas.openxmlformats.org/officeDocument/2006/relationships/hyperlink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1CA2AFF-130B-42C9-A34A-54B7661982C4}"/>
              </a:ext>
            </a:extLst>
          </p:cNvPr>
          <p:cNvCxnSpPr>
            <a:cxnSpLocks/>
          </p:cNvCxnSpPr>
          <p:nvPr/>
        </p:nvCxnSpPr>
        <p:spPr>
          <a:xfrm>
            <a:off x="132595" y="548680"/>
            <a:ext cx="8831893" cy="0"/>
          </a:xfrm>
          <a:prstGeom prst="line">
            <a:avLst/>
          </a:prstGeom>
          <a:ln w="41275" cmpd="sng">
            <a:solidFill>
              <a:srgbClr val="0070C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5708753-EB5D-46B4-A0C0-7C027D30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0532D-3822-4612-902B-C70DD21A3D64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1</a:t>
            </a:fld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642E3A-C496-439F-9092-119751DB8255}"/>
              </a:ext>
            </a:extLst>
          </p:cNvPr>
          <p:cNvSpPr/>
          <p:nvPr/>
        </p:nvSpPr>
        <p:spPr>
          <a:xfrm>
            <a:off x="251519" y="810022"/>
            <a:ext cx="8712968" cy="36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自治体名 ： </a:t>
            </a:r>
            <a:r>
              <a:rPr kumimoji="1" lang="en-US" altLang="ja-JP" dirty="0">
                <a:solidFill>
                  <a:schemeClr val="bg1"/>
                </a:solidFill>
              </a:rPr>
              <a:t>XXXXXXXXXX</a:t>
            </a:r>
            <a:r>
              <a:rPr kumimoji="1" lang="ja-JP" altLang="en-US" dirty="0">
                <a:solidFill>
                  <a:schemeClr val="bg1"/>
                </a:solidFill>
              </a:rPr>
              <a:t> </a:t>
            </a:r>
            <a:endParaRPr kumimoji="1" lang="en-US" altLang="ja-JP" dirty="0">
              <a:solidFill>
                <a:schemeClr val="bg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E70D80C-DF37-411F-914D-C36627925B2E}"/>
              </a:ext>
            </a:extLst>
          </p:cNvPr>
          <p:cNvSpPr/>
          <p:nvPr/>
        </p:nvSpPr>
        <p:spPr>
          <a:xfrm>
            <a:off x="216023" y="738014"/>
            <a:ext cx="8820472" cy="55446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600" dirty="0"/>
          </a:p>
        </p:txBody>
      </p:sp>
      <p:graphicFrame>
        <p:nvGraphicFramePr>
          <p:cNvPr id="4" name="表 5">
            <a:extLst>
              <a:ext uri="{FF2B5EF4-FFF2-40B4-BE49-F238E27FC236}">
                <a16:creationId xmlns:a16="http://schemas.microsoft.com/office/drawing/2014/main" id="{CD99677F-1E76-40FF-BA33-E2862B035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371643"/>
              </p:ext>
            </p:extLst>
          </p:nvPr>
        </p:nvGraphicFramePr>
        <p:xfrm>
          <a:off x="323527" y="2970262"/>
          <a:ext cx="8640960" cy="3168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3995451986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1042842093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val="2699204741"/>
                    </a:ext>
                  </a:extLst>
                </a:gridCol>
              </a:tblGrid>
              <a:tr h="40084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#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質問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ご回答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342729"/>
                  </a:ext>
                </a:extLst>
              </a:tr>
              <a:tr h="62598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貴自治体が直面している脱炭素に係る課題をお聞かせください。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XXXXX</a:t>
                      </a:r>
                    </a:p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720"/>
                  </a:ext>
                </a:extLst>
              </a:tr>
              <a:tr h="62598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貴自治体における</a:t>
                      </a:r>
                      <a:r>
                        <a:rPr kumimoji="1" lang="ja-JP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脱炭素に係る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取組</a:t>
                      </a:r>
                      <a:r>
                        <a:rPr kumimoji="1" lang="ja-JP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事例を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お聞かせください。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XXXXX</a:t>
                      </a:r>
                    </a:p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97958"/>
                  </a:ext>
                </a:extLst>
              </a:tr>
              <a:tr h="88955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マッチングを希望する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企業や分野</a:t>
                      </a:r>
                      <a:r>
                        <a:rPr kumimoji="1" lang="ja-JP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、商品や技術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を</a:t>
                      </a:r>
                      <a:r>
                        <a:rPr kumimoji="1" lang="ja-JP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お知らせください。</a:t>
                      </a:r>
                      <a:endParaRPr kumimoji="1" lang="ja-JP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1" lang="ja-JP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XXXXX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8104"/>
                  </a:ext>
                </a:extLst>
              </a:tr>
              <a:tr h="62598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4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その他（自由記入欄）</a:t>
                      </a:r>
                      <a:endParaRPr kumimoji="1" lang="ja-JP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XXXXX</a:t>
                      </a:r>
                    </a:p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61749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D08CD8-8646-42D2-9241-ADC5F0FDBB20}"/>
              </a:ext>
            </a:extLst>
          </p:cNvPr>
          <p:cNvSpPr txBox="1"/>
          <p:nvPr/>
        </p:nvSpPr>
        <p:spPr>
          <a:xfrm>
            <a:off x="395535" y="1237424"/>
            <a:ext cx="8640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返信期限：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2022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11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14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日（</a:t>
            </a:r>
            <a:r>
              <a:rPr lang="ja-JP" altLang="en-US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月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）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17:00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必着　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kinki_eneontai@n-koei.co.jp</a:t>
            </a:r>
            <a:endParaRPr lang="ja-JP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表 5">
            <a:extLst>
              <a:ext uri="{FF2B5EF4-FFF2-40B4-BE49-F238E27FC236}">
                <a16:creationId xmlns:a16="http://schemas.microsoft.com/office/drawing/2014/main" id="{A8A17FCB-86D5-423D-8462-28615C2C1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799887"/>
              </p:ext>
            </p:extLst>
          </p:nvPr>
        </p:nvGraphicFramePr>
        <p:xfrm>
          <a:off x="323527" y="1674118"/>
          <a:ext cx="864096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3995451986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104284209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担当者名（部署・役職）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　（</a:t>
                      </a:r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部　</a:t>
                      </a:r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72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1" lang="ja-JP" alt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連絡先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TEL : XXXXXXXXXXXXXXX,   E-mail : XXXXXXXXXXXXXXXXXX</a:t>
                      </a:r>
                      <a:endParaRPr kumimoji="1" lang="ja-JP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97958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1" lang="ja-JP" alt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参加方法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① 会場訪問　　② オンライン参加　　③ どちらでも良い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61749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1" lang="ja-JP" alt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第</a:t>
                      </a:r>
                      <a:r>
                        <a:rPr kumimoji="1" lang="en-US" altLang="ja-JP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1" lang="ja-JP" alt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部ビジネスマッチング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① 参加希望（対面）　② 参加希望（オンライン）　③ 希望しない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455801"/>
                  </a:ext>
                </a:extLst>
              </a:tr>
            </a:tbl>
          </a:graphicData>
        </a:graphic>
      </p:graphicFrame>
      <p:sp>
        <p:nvSpPr>
          <p:cNvPr id="14" name="文本框 16">
            <a:extLst>
              <a:ext uri="{FF2B5EF4-FFF2-40B4-BE49-F238E27FC236}">
                <a16:creationId xmlns:a16="http://schemas.microsoft.com/office/drawing/2014/main" id="{13C8DEFD-CA99-4DDE-9BA5-68331E63303D}"/>
              </a:ext>
            </a:extLst>
          </p:cNvPr>
          <p:cNvSpPr txBox="1"/>
          <p:nvPr/>
        </p:nvSpPr>
        <p:spPr>
          <a:xfrm>
            <a:off x="132594" y="87015"/>
            <a:ext cx="8831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7063" algn="l"/>
              </a:tabLst>
            </a:pPr>
            <a:r>
              <a:rPr lang="ja-JP" altLang="en-US" sz="2000" b="1" dirty="0"/>
              <a:t>第</a:t>
            </a:r>
            <a:r>
              <a:rPr lang="en-US" altLang="ja-JP" sz="2000" b="1" dirty="0"/>
              <a:t>1</a:t>
            </a:r>
            <a:r>
              <a:rPr lang="ja-JP" altLang="en-US" sz="2000" b="1" dirty="0"/>
              <a:t>回ビジネスマッチング会　地方公共団体向けエントリーシート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52528295"/>
      </p:ext>
    </p:extLst>
  </p:cSld>
  <p:clrMapOvr>
    <a:masterClrMapping/>
  </p:clrMapOvr>
</p:sld>
</file>

<file path=ppt/theme/theme1.xml><?xml version="1.0" encoding="utf-8"?>
<a:theme xmlns:a="http://schemas.openxmlformats.org/drawingml/2006/main" name="pp2007">
  <a:themeElements>
    <a:clrScheme name="大阪・ホーチミン都市間連携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19D76"/>
      </a:accent1>
      <a:accent2>
        <a:srgbClr val="BBD3C8"/>
      </a:accent2>
      <a:accent3>
        <a:srgbClr val="D7E5DE"/>
      </a:accent3>
      <a:accent4>
        <a:srgbClr val="D33903"/>
      </a:accent4>
      <a:accent5>
        <a:srgbClr val="F68E86"/>
      </a:accent5>
      <a:accent6>
        <a:srgbClr val="FABDB8"/>
      </a:accent6>
      <a:hlink>
        <a:srgbClr val="002060"/>
      </a:hlink>
      <a:folHlink>
        <a:srgbClr val="081A84"/>
      </a:folHlink>
    </a:clrScheme>
    <a:fontScheme name="ユーザー定義 4">
      <a:majorFont>
        <a:latin typeface="Arial"/>
        <a:ea typeface="Meiryo UI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1EAEA"/>
        </a:accent1>
        <a:accent2>
          <a:srgbClr val="0A1E92"/>
        </a:accent2>
        <a:accent3>
          <a:srgbClr val="FFFFFF"/>
        </a:accent3>
        <a:accent4>
          <a:srgbClr val="000000"/>
        </a:accent4>
        <a:accent5>
          <a:srgbClr val="E5F3F3"/>
        </a:accent5>
        <a:accent6>
          <a:srgbClr val="081A84"/>
        </a:accent6>
        <a:hlink>
          <a:srgbClr val="81BD1E"/>
        </a:hlink>
        <a:folHlink>
          <a:srgbClr val="FD9F0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D66F766A9375B44848088FB27A44858" ma:contentTypeVersion="9" ma:contentTypeDescription="新しいドキュメントを作成します。" ma:contentTypeScope="" ma:versionID="604652c4680c548d15f4443e2e677888">
  <xsd:schema xmlns:xsd="http://www.w3.org/2001/XMLSchema" xmlns:xs="http://www.w3.org/2001/XMLSchema" xmlns:p="http://schemas.microsoft.com/office/2006/metadata/properties" xmlns:ns2="549fd228-4e26-423c-a0f0-1a1be83eb1e4" xmlns:ns3="82ad7ae5-7d1d-4f5f-bcbc-f9ce6e4f5489" targetNamespace="http://schemas.microsoft.com/office/2006/metadata/properties" ma:root="true" ma:fieldsID="49be2b4f68b06d34c725b2ec3381f57a" ns2:_="" ns3:_="">
    <xsd:import namespace="549fd228-4e26-423c-a0f0-1a1be83eb1e4"/>
    <xsd:import namespace="82ad7ae5-7d1d-4f5f-bcbc-f9ce6e4f54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9fd228-4e26-423c-a0f0-1a1be83eb1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87369404-55ef-400a-bfde-7777e30ffd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d7ae5-7d1d-4f5f-bcbc-f9ce6e4f548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afbddf6-7864-464d-8f11-dc43f1084b01}" ma:internalName="TaxCatchAll" ma:showField="CatchAllData" ma:web="82ad7ae5-7d1d-4f5f-bcbc-f9ce6e4f54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FCCAB8-26DB-4AA2-A199-C0861B7616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9FF9CB-8384-46A6-B65B-57D6F36123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9fd228-4e26-423c-a0f0-1a1be83eb1e4"/>
    <ds:schemaRef ds:uri="82ad7ae5-7d1d-4f5f-bcbc-f9ce6e4f54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142</Words>
  <PresentationFormat>画面に合わせる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HGPｺﾞｼｯｸE</vt:lpstr>
      <vt:lpstr>Meiryo UI</vt:lpstr>
      <vt:lpstr>Arial</vt:lpstr>
      <vt:lpstr>Roboto</vt:lpstr>
      <vt:lpstr>pp2007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