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customXmlProperties+xml" PartName="/customXml/itemProps1.xml"/>
  <Override ContentType="application/vnd.openxmlformats-officedocument.customXmlProperties+xml" PartName="/customXml/itemProps2.xml"/>
  <Override ContentType="application/vnd.openxmlformats-officedocument.customXmlProperties+xml" PartName="/customXml/itemProps3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ms-powerpoint.changesinfo+xml" PartName="/ppt/changesInfos/changesInfo1.xml"/>
  <Override ContentType="application/vnd.openxmlformats-officedocument.presentationml.commentAuthors+xml" PartName="/ppt/commentAuthors.xml"/>
  <Override ContentType="application/vnd.openxmlformats-officedocument.presentationml.handoutMaster+xml" PartName="/ppt/handoutMasters/handoutMaster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ms-powerpoint.revisioninfo+xml" PartName="/ppt/revisionInfo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core.xml" Type="http://schemas.openxmlformats.org/package/2006/relationships/metadata/core-properties"/><Relationship Id="rId3" Target="docProps/app.xml" Type="http://schemas.openxmlformats.org/officeDocument/2006/relationships/extended-properties"/><Relationship Id="rId4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418" r:id="rId5"/>
    <p:sldId id="416" r:id="rId6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HGPｺﾞｼｯｸE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HGPｺﾞｼｯｸE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HGPｺﾞｼｯｸE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HGPｺﾞｼｯｸE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HGPｺﾞｼｯｸE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HGPｺﾞｼｯｸE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HGPｺﾞｼｯｸE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HGPｺﾞｼｯｸE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HGPｺﾞｼｯｸE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3067" userDrawn="1">
          <p15:clr>
            <a:srgbClr val="A4A3A4"/>
          </p15:clr>
        </p15:guide>
        <p15:guide id="4" pos="551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-inoue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  <a:srgbClr val="FFCCFF"/>
    <a:srgbClr val="CCECFF"/>
    <a:srgbClr val="CCFFFF"/>
    <a:srgbClr val="0099FF"/>
    <a:srgbClr val="99CCFF"/>
    <a:srgbClr val="D33903"/>
    <a:srgbClr val="9BD4FF"/>
    <a:srgbClr val="619D76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B356F7-08A6-4476-B6B9-256F1CE5DDF3}" v="254" dt="2022-12-07T04:06:08.1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799B23B-EC83-4686-B30A-512413B5E67A}" styleName="淡色スタイル 3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656" autoAdjust="0"/>
    <p:restoredTop sz="95478" autoAdjust="0"/>
  </p:normalViewPr>
  <p:slideViewPr>
    <p:cSldViewPr>
      <p:cViewPr varScale="1">
        <p:scale>
          <a:sx n="67" d="100"/>
          <a:sy n="67" d="100"/>
        </p:scale>
        <p:origin x="1564" y="40"/>
      </p:cViewPr>
      <p:guideLst>
        <p:guide orient="horz" pos="2160"/>
        <p:guide pos="2880"/>
        <p:guide orient="horz" pos="3067"/>
        <p:guide pos="551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../customXml/item1.xml" Type="http://schemas.openxmlformats.org/officeDocument/2006/relationships/customXml"/><Relationship Id="rId10" Target="presProps.xml" Type="http://schemas.openxmlformats.org/officeDocument/2006/relationships/presProps"/><Relationship Id="rId11" Target="viewProps.xml" Type="http://schemas.openxmlformats.org/officeDocument/2006/relationships/viewProps"/><Relationship Id="rId12" Target="theme/theme1.xml" Type="http://schemas.openxmlformats.org/officeDocument/2006/relationships/theme"/><Relationship Id="rId13" Target="tableStyles.xml" Type="http://schemas.openxmlformats.org/officeDocument/2006/relationships/tableStyles"/><Relationship Id="rId14" Target="changesInfos/changesInfo1.xml" Type="http://schemas.microsoft.com/office/2016/11/relationships/changesInfo"/><Relationship Id="rId15" Target="revisionInfo.xml" Type="http://schemas.microsoft.com/office/2015/10/relationships/revisionInfo"/><Relationship Id="rId2" Target="../customXml/item2.xml" Type="http://schemas.openxmlformats.org/officeDocument/2006/relationships/customXml"/><Relationship Id="rId3" Target="../customXml/item3.xml" Type="http://schemas.openxmlformats.org/officeDocument/2006/relationships/customXml"/><Relationship Id="rId4" Target="slideMasters/slideMaster1.xml" Type="http://schemas.openxmlformats.org/officeDocument/2006/relationships/slideMaster"/><Relationship Id="rId5" Target="slides/slide1.xml" Type="http://schemas.openxmlformats.org/officeDocument/2006/relationships/slide"/><Relationship Id="rId6" Target="slides/slide2.xml" Type="http://schemas.openxmlformats.org/officeDocument/2006/relationships/slide"/><Relationship Id="rId7" Target="notesMasters/notesMaster1.xml" Type="http://schemas.openxmlformats.org/officeDocument/2006/relationships/notesMaster"/><Relationship Id="rId8" Target="handoutMasters/handoutMaster1.xml" Type="http://schemas.openxmlformats.org/officeDocument/2006/relationships/handoutMaster"/><Relationship Id="rId9" Target="commentAuthors.xml" Type="http://schemas.openxmlformats.org/officeDocument/2006/relationships/commentAuthors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saru Ishikawa(石川　賢)" userId="707cb2a9-967e-4ea9-8978-06eafc3505a2" providerId="ADAL" clId="{01081D9F-8335-44E0-97B3-4CB07B6ABAFD}"/>
    <pc:docChg chg="undo custSel addSld delSld modSld">
      <pc:chgData name="Masaru Ishikawa(石川　賢)" userId="707cb2a9-967e-4ea9-8978-06eafc3505a2" providerId="ADAL" clId="{01081D9F-8335-44E0-97B3-4CB07B6ABAFD}" dt="2022-09-12T08:37:16.068" v="1465" actId="948"/>
      <pc:docMkLst>
        <pc:docMk/>
      </pc:docMkLst>
      <pc:sldChg chg="modSp mod">
        <pc:chgData name="Masaru Ishikawa(石川　賢)" userId="707cb2a9-967e-4ea9-8978-06eafc3505a2" providerId="ADAL" clId="{01081D9F-8335-44E0-97B3-4CB07B6ABAFD}" dt="2022-09-12T08:10:32.196" v="1044" actId="14100"/>
        <pc:sldMkLst>
          <pc:docMk/>
          <pc:sldMk cId="0" sldId="269"/>
        </pc:sldMkLst>
        <pc:spChg chg="mod">
          <ac:chgData name="Masaru Ishikawa(石川　賢)" userId="707cb2a9-967e-4ea9-8978-06eafc3505a2" providerId="ADAL" clId="{01081D9F-8335-44E0-97B3-4CB07B6ABAFD}" dt="2022-09-12T08:10:32.196" v="1044" actId="14100"/>
          <ac:spMkLst>
            <pc:docMk/>
            <pc:sldMk cId="0" sldId="269"/>
            <ac:spMk id="8" creationId="{C128A7D4-E8A9-48AA-9515-BC895D224A7D}"/>
          </ac:spMkLst>
        </pc:spChg>
      </pc:sldChg>
      <pc:sldChg chg="addSp delSp modSp mod">
        <pc:chgData name="Masaru Ishikawa(石川　賢)" userId="707cb2a9-967e-4ea9-8978-06eafc3505a2" providerId="ADAL" clId="{01081D9F-8335-44E0-97B3-4CB07B6ABAFD}" dt="2022-09-12T08:37:16.068" v="1465" actId="948"/>
        <pc:sldMkLst>
          <pc:docMk/>
          <pc:sldMk cId="202384109" sldId="408"/>
        </pc:sldMkLst>
        <pc:spChg chg="mod">
          <ac:chgData name="Masaru Ishikawa(石川　賢)" userId="707cb2a9-967e-4ea9-8978-06eafc3505a2" providerId="ADAL" clId="{01081D9F-8335-44E0-97B3-4CB07B6ABAFD}" dt="2022-09-12T08:37:16.068" v="1465" actId="948"/>
          <ac:spMkLst>
            <pc:docMk/>
            <pc:sldMk cId="202384109" sldId="408"/>
            <ac:spMk id="4" creationId="{C531E29B-49EA-44E7-BEE5-171C74B74B34}"/>
          </ac:spMkLst>
        </pc:spChg>
        <pc:spChg chg="del">
          <ac:chgData name="Masaru Ishikawa(石川　賢)" userId="707cb2a9-967e-4ea9-8978-06eafc3505a2" providerId="ADAL" clId="{01081D9F-8335-44E0-97B3-4CB07B6ABAFD}" dt="2022-09-12T08:00:44.009" v="568" actId="478"/>
          <ac:spMkLst>
            <pc:docMk/>
            <pc:sldMk cId="202384109" sldId="408"/>
            <ac:spMk id="7" creationId="{A08591A9-19A1-49CD-B1D1-0D6DD67D57D4}"/>
          </ac:spMkLst>
        </pc:spChg>
        <pc:spChg chg="add del mod">
          <ac:chgData name="Masaru Ishikawa(石川　賢)" userId="707cb2a9-967e-4ea9-8978-06eafc3505a2" providerId="ADAL" clId="{01081D9F-8335-44E0-97B3-4CB07B6ABAFD}" dt="2022-09-12T08:29:05.404" v="1097" actId="478"/>
          <ac:spMkLst>
            <pc:docMk/>
            <pc:sldMk cId="202384109" sldId="408"/>
            <ac:spMk id="9" creationId="{68798307-B4E1-4321-9F49-DDFD1AE98146}"/>
          </ac:spMkLst>
        </pc:spChg>
        <pc:spChg chg="mod">
          <ac:chgData name="Masaru Ishikawa(石川　賢)" userId="707cb2a9-967e-4ea9-8978-06eafc3505a2" providerId="ADAL" clId="{01081D9F-8335-44E0-97B3-4CB07B6ABAFD}" dt="2022-09-12T08:29:00.825" v="1096" actId="20577"/>
          <ac:spMkLst>
            <pc:docMk/>
            <pc:sldMk cId="202384109" sldId="408"/>
            <ac:spMk id="30" creationId="{C80A7C42-F1A2-4A1D-8F48-358E9D9DCECC}"/>
          </ac:spMkLst>
        </pc:spChg>
        <pc:graphicFrameChg chg="add del mod modGraphic">
          <ac:chgData name="Masaru Ishikawa(石川　賢)" userId="707cb2a9-967e-4ea9-8978-06eafc3505a2" providerId="ADAL" clId="{01081D9F-8335-44E0-97B3-4CB07B6ABAFD}" dt="2022-09-12T08:29:06.343" v="1098" actId="478"/>
          <ac:graphicFrameMkLst>
            <pc:docMk/>
            <pc:sldMk cId="202384109" sldId="408"/>
            <ac:graphicFrameMk id="3" creationId="{1A628EDF-3AD5-4BEB-8916-2550E6357C0A}"/>
          </ac:graphicFrameMkLst>
        </pc:graphicFrameChg>
      </pc:sldChg>
      <pc:sldChg chg="delSp modSp mod">
        <pc:chgData name="Masaru Ishikawa(石川　賢)" userId="707cb2a9-967e-4ea9-8978-06eafc3505a2" providerId="ADAL" clId="{01081D9F-8335-44E0-97B3-4CB07B6ABAFD}" dt="2022-09-12T08:23:25.818" v="1083" actId="20577"/>
        <pc:sldMkLst>
          <pc:docMk/>
          <pc:sldMk cId="3446059339" sldId="417"/>
        </pc:sldMkLst>
        <pc:spChg chg="del">
          <ac:chgData name="Masaru Ishikawa(石川　賢)" userId="707cb2a9-967e-4ea9-8978-06eafc3505a2" providerId="ADAL" clId="{01081D9F-8335-44E0-97B3-4CB07B6ABAFD}" dt="2022-09-12T08:00:47.605" v="569" actId="478"/>
          <ac:spMkLst>
            <pc:docMk/>
            <pc:sldMk cId="3446059339" sldId="417"/>
            <ac:spMk id="3" creationId="{61A8B59F-B305-4B20-8BE4-E7460ECDA3DB}"/>
          </ac:spMkLst>
        </pc:spChg>
        <pc:spChg chg="mod">
          <ac:chgData name="Masaru Ishikawa(石川　賢)" userId="707cb2a9-967e-4ea9-8978-06eafc3505a2" providerId="ADAL" clId="{01081D9F-8335-44E0-97B3-4CB07B6ABAFD}" dt="2022-09-12T08:23:25.818" v="1083" actId="20577"/>
          <ac:spMkLst>
            <pc:docMk/>
            <pc:sldMk cId="3446059339" sldId="417"/>
            <ac:spMk id="4" creationId="{C531E29B-49EA-44E7-BEE5-171C74B74B34}"/>
          </ac:spMkLst>
        </pc:spChg>
      </pc:sldChg>
      <pc:sldChg chg="addSp delSp modSp mod">
        <pc:chgData name="Masaru Ishikawa(石川　賢)" userId="707cb2a9-967e-4ea9-8978-06eafc3505a2" providerId="ADAL" clId="{01081D9F-8335-44E0-97B3-4CB07B6ABAFD}" dt="2022-09-12T08:23:17.362" v="1081" actId="1076"/>
        <pc:sldMkLst>
          <pc:docMk/>
          <pc:sldMk cId="3393964856" sldId="419"/>
        </pc:sldMkLst>
        <pc:spChg chg="mod ord">
          <ac:chgData name="Masaru Ishikawa(石川　賢)" userId="707cb2a9-967e-4ea9-8978-06eafc3505a2" providerId="ADAL" clId="{01081D9F-8335-44E0-97B3-4CB07B6ABAFD}" dt="2022-09-12T07:23:29.326" v="392" actId="14100"/>
          <ac:spMkLst>
            <pc:docMk/>
            <pc:sldMk cId="3393964856" sldId="419"/>
            <ac:spMk id="4" creationId="{699A669F-FE2C-4623-8652-3E3BDB274461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7" creationId="{37DBE0A8-F422-45F3-80B2-B1E560832DC9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8" creationId="{D5E5A1A9-2A39-4F1B-A62C-7CF6325E6D6B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9" creationId="{45B4B0FB-DCCD-414F-96FE-8206D8B16E13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10" creationId="{21CC3CEA-3C52-4710-AA0E-7C1A5BAC122E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11" creationId="{D3BD91AE-354F-4B8D-8FBA-A471D7E5F956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12" creationId="{B6327874-AF1F-4A80-8632-62ECEEA4B079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13" creationId="{7A7014B2-2552-4802-B59E-65E1AE05DA94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14" creationId="{C0F3C5B4-1EEF-456C-AE39-F70643DE5D22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15" creationId="{400A8648-4AE6-45B4-8458-4E1B00553B3F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16" creationId="{3C254539-FB3D-4BFC-B9AB-6E50DD4D56EC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17" creationId="{05DD51F6-CF88-41C0-9701-A175A2C9C2E6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18" creationId="{DFD3C348-3CE4-42A6-986E-51B9C331A2DC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19" creationId="{CC055B16-C97C-45A9-83DC-9F6D31204621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20" creationId="{53D0825E-37E6-422F-8429-9AEE9A4BA3B7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21" creationId="{A151AAE5-1305-4B1F-9464-2D42E9C5F210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22" creationId="{C33417C7-C904-4583-AB94-1094A3A811F8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23" creationId="{F9DBF2D9-9AE1-4B94-875A-DD8C39386EB4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24" creationId="{4579269A-0046-4715-AACE-A987190C54BF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25" creationId="{5C6BD633-5187-405C-AFB9-CC6DE4AA7D82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26" creationId="{A20EC41C-F3A4-4A0E-80C3-36158CC7C044}"/>
          </ac:spMkLst>
        </pc:spChg>
        <pc:spChg chg="mod">
          <ac:chgData name="Masaru Ishikawa(石川　賢)" userId="707cb2a9-967e-4ea9-8978-06eafc3505a2" providerId="ADAL" clId="{01081D9F-8335-44E0-97B3-4CB07B6ABAFD}" dt="2022-09-12T07:21:25.607" v="339" actId="20577"/>
          <ac:spMkLst>
            <pc:docMk/>
            <pc:sldMk cId="3393964856" sldId="419"/>
            <ac:spMk id="30" creationId="{C80A7C42-F1A2-4A1D-8F48-358E9D9DCECC}"/>
          </ac:spMkLst>
        </pc:spChg>
        <pc:spChg chg="mod ord">
          <ac:chgData name="Masaru Ishikawa(石川　賢)" userId="707cb2a9-967e-4ea9-8978-06eafc3505a2" providerId="ADAL" clId="{01081D9F-8335-44E0-97B3-4CB07B6ABAFD}" dt="2022-09-12T07:23:29.326" v="392" actId="14100"/>
          <ac:spMkLst>
            <pc:docMk/>
            <pc:sldMk cId="3393964856" sldId="419"/>
            <ac:spMk id="39" creationId="{1AD67134-47A3-4115-AD67-6790581E5191}"/>
          </ac:spMkLst>
        </pc:spChg>
        <pc:spChg chg="mod ord">
          <ac:chgData name="Masaru Ishikawa(石川　賢)" userId="707cb2a9-967e-4ea9-8978-06eafc3505a2" providerId="ADAL" clId="{01081D9F-8335-44E0-97B3-4CB07B6ABAFD}" dt="2022-09-12T07:23:29.326" v="392" actId="14100"/>
          <ac:spMkLst>
            <pc:docMk/>
            <pc:sldMk cId="3393964856" sldId="419"/>
            <ac:spMk id="40" creationId="{B91997D1-3DAB-4E88-84BB-2D95B4A54521}"/>
          </ac:spMkLst>
        </pc:spChg>
        <pc:spChg chg="mod ord">
          <ac:chgData name="Masaru Ishikawa(石川　賢)" userId="707cb2a9-967e-4ea9-8978-06eafc3505a2" providerId="ADAL" clId="{01081D9F-8335-44E0-97B3-4CB07B6ABAFD}" dt="2022-09-12T07:23:29.326" v="392" actId="14100"/>
          <ac:spMkLst>
            <pc:docMk/>
            <pc:sldMk cId="3393964856" sldId="419"/>
            <ac:spMk id="41" creationId="{E27A1314-B533-46FE-8789-20CB51E220BE}"/>
          </ac:spMkLst>
        </pc:spChg>
        <pc:spChg chg="add del mod ord">
          <ac:chgData name="Masaru Ishikawa(石川　賢)" userId="707cb2a9-967e-4ea9-8978-06eafc3505a2" providerId="ADAL" clId="{01081D9F-8335-44E0-97B3-4CB07B6ABAFD}" dt="2022-09-12T07:23:29.326" v="392" actId="14100"/>
          <ac:spMkLst>
            <pc:docMk/>
            <pc:sldMk cId="3393964856" sldId="419"/>
            <ac:spMk id="44" creationId="{C7390E17-0C9E-476B-9B8E-3C0854DB89B3}"/>
          </ac:spMkLst>
        </pc:spChg>
        <pc:spChg chg="add del mod ord">
          <ac:chgData name="Masaru Ishikawa(石川　賢)" userId="707cb2a9-967e-4ea9-8978-06eafc3505a2" providerId="ADAL" clId="{01081D9F-8335-44E0-97B3-4CB07B6ABAFD}" dt="2022-09-12T07:23:29.326" v="392" actId="14100"/>
          <ac:spMkLst>
            <pc:docMk/>
            <pc:sldMk cId="3393964856" sldId="419"/>
            <ac:spMk id="45" creationId="{099834A0-755C-4947-B87B-A73A19ADD9F9}"/>
          </ac:spMkLst>
        </pc:spChg>
        <pc:spChg chg="mod">
          <ac:chgData name="Masaru Ishikawa(石川　賢)" userId="707cb2a9-967e-4ea9-8978-06eafc3505a2" providerId="ADAL" clId="{01081D9F-8335-44E0-97B3-4CB07B6ABAFD}" dt="2022-09-12T07:17:12.695" v="112" actId="571"/>
          <ac:spMkLst>
            <pc:docMk/>
            <pc:sldMk cId="3393964856" sldId="419"/>
            <ac:spMk id="47" creationId="{9ABADE9F-9463-442C-96CF-A205142BAECD}"/>
          </ac:spMkLst>
        </pc:spChg>
        <pc:spChg chg="mod">
          <ac:chgData name="Masaru Ishikawa(石川　賢)" userId="707cb2a9-967e-4ea9-8978-06eafc3505a2" providerId="ADAL" clId="{01081D9F-8335-44E0-97B3-4CB07B6ABAFD}" dt="2022-09-12T07:17:12.695" v="112" actId="571"/>
          <ac:spMkLst>
            <pc:docMk/>
            <pc:sldMk cId="3393964856" sldId="419"/>
            <ac:spMk id="48" creationId="{E6B4B6FB-7828-477B-9298-78F2ACE7A442}"/>
          </ac:spMkLst>
        </pc:spChg>
        <pc:spChg chg="add mod">
          <ac:chgData name="Masaru Ishikawa(石川　賢)" userId="707cb2a9-967e-4ea9-8978-06eafc3505a2" providerId="ADAL" clId="{01081D9F-8335-44E0-97B3-4CB07B6ABAFD}" dt="2022-09-12T07:17:12.695" v="112" actId="571"/>
          <ac:spMkLst>
            <pc:docMk/>
            <pc:sldMk cId="3393964856" sldId="419"/>
            <ac:spMk id="49" creationId="{53AEE68F-37D2-40B6-B545-7F05B3826C12}"/>
          </ac:spMkLst>
        </pc:spChg>
        <pc:spChg chg="mod ord">
          <ac:chgData name="Masaru Ishikawa(石川　賢)" userId="707cb2a9-967e-4ea9-8978-06eafc3505a2" providerId="ADAL" clId="{01081D9F-8335-44E0-97B3-4CB07B6ABAFD}" dt="2022-09-12T07:23:29.326" v="392" actId="14100"/>
          <ac:spMkLst>
            <pc:docMk/>
            <pc:sldMk cId="3393964856" sldId="419"/>
            <ac:spMk id="50" creationId="{BD37FE58-49F1-41F3-B1A9-8F351A3E40A9}"/>
          </ac:spMkLst>
        </pc:spChg>
        <pc:spChg chg="add mod">
          <ac:chgData name="Masaru Ishikawa(石川　賢)" userId="707cb2a9-967e-4ea9-8978-06eafc3505a2" providerId="ADAL" clId="{01081D9F-8335-44E0-97B3-4CB07B6ABAFD}" dt="2022-09-12T08:23:17.362" v="1081" actId="1076"/>
          <ac:spMkLst>
            <pc:docMk/>
            <pc:sldMk cId="3393964856" sldId="419"/>
            <ac:spMk id="51" creationId="{0B3E7E53-3553-4340-AF33-A4016EBA5D1B}"/>
          </ac:spMkLst>
        </pc:spChg>
        <pc:spChg chg="add del mod">
          <ac:chgData name="Masaru Ishikawa(石川　賢)" userId="707cb2a9-967e-4ea9-8978-06eafc3505a2" providerId="ADAL" clId="{01081D9F-8335-44E0-97B3-4CB07B6ABAFD}" dt="2022-09-12T07:17:11.320" v="110" actId="571"/>
          <ac:spMkLst>
            <pc:docMk/>
            <pc:sldMk cId="3393964856" sldId="419"/>
            <ac:spMk id="51" creationId="{123E18DA-9930-457B-A7EB-719161C1C63D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53" creationId="{D47B226A-F308-4B98-A2BB-9946390FA127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54" creationId="{D6CA5151-C655-4966-8271-316AA1489F29}"/>
          </ac:spMkLst>
        </pc:spChg>
        <pc:spChg chg="add del mod">
          <ac:chgData name="Masaru Ishikawa(石川　賢)" userId="707cb2a9-967e-4ea9-8978-06eafc3505a2" providerId="ADAL" clId="{01081D9F-8335-44E0-97B3-4CB07B6ABAFD}" dt="2022-09-12T07:18:16.019" v="130" actId="478"/>
          <ac:spMkLst>
            <pc:docMk/>
            <pc:sldMk cId="3393964856" sldId="419"/>
            <ac:spMk id="55" creationId="{FE020A80-E1F7-43F4-9023-0B5A9DB87770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57" creationId="{95158104-3C02-4C7D-B166-0384DB9B8B62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58" creationId="{F229F23F-8EE9-4515-B628-A8B15DE2EA48}"/>
          </ac:spMkLst>
        </pc:spChg>
        <pc:spChg chg="mod">
          <ac:chgData name="Masaru Ishikawa(石川　賢)" userId="707cb2a9-967e-4ea9-8978-06eafc3505a2" providerId="ADAL" clId="{01081D9F-8335-44E0-97B3-4CB07B6ABAFD}" dt="2022-09-12T07:23:00.904" v="390" actId="255"/>
          <ac:spMkLst>
            <pc:docMk/>
            <pc:sldMk cId="3393964856" sldId="419"/>
            <ac:spMk id="2052" creationId="{166E0423-319D-4E12-82A6-89CC88EC3EAA}"/>
          </ac:spMkLst>
        </pc:spChg>
        <pc:grpChg chg="mod">
          <ac:chgData name="Masaru Ishikawa(石川　賢)" userId="707cb2a9-967e-4ea9-8978-06eafc3505a2" providerId="ADAL" clId="{01081D9F-8335-44E0-97B3-4CB07B6ABAFD}" dt="2022-09-12T07:17:45.931" v="120" actId="14100"/>
          <ac:grpSpMkLst>
            <pc:docMk/>
            <pc:sldMk cId="3393964856" sldId="419"/>
            <ac:grpSpMk id="3" creationId="{2D7DDFE9-D898-4BA2-BFE1-859CA60AF5AF}"/>
          </ac:grpSpMkLst>
        </pc:grpChg>
        <pc:grpChg chg="mod">
          <ac:chgData name="Masaru Ishikawa(石川　賢)" userId="707cb2a9-967e-4ea9-8978-06eafc3505a2" providerId="ADAL" clId="{01081D9F-8335-44E0-97B3-4CB07B6ABAFD}" dt="2022-09-12T07:19:49.566" v="232" actId="465"/>
          <ac:grpSpMkLst>
            <pc:docMk/>
            <pc:sldMk cId="3393964856" sldId="419"/>
            <ac:grpSpMk id="5" creationId="{A24C48C5-171E-4D07-A754-FACC43C89037}"/>
          </ac:grpSpMkLst>
        </pc:grpChg>
        <pc:grpChg chg="mod">
          <ac:chgData name="Masaru Ishikawa(石川　賢)" userId="707cb2a9-967e-4ea9-8978-06eafc3505a2" providerId="ADAL" clId="{01081D9F-8335-44E0-97B3-4CB07B6ABAFD}" dt="2022-09-12T07:19:49.566" v="232" actId="465"/>
          <ac:grpSpMkLst>
            <pc:docMk/>
            <pc:sldMk cId="3393964856" sldId="419"/>
            <ac:grpSpMk id="6" creationId="{54A0FF20-0643-4470-B3B3-DD91FDBDAAC7}"/>
          </ac:grpSpMkLst>
        </pc:grpChg>
        <pc:grpChg chg="mod">
          <ac:chgData name="Masaru Ishikawa(石川　賢)" userId="707cb2a9-967e-4ea9-8978-06eafc3505a2" providerId="ADAL" clId="{01081D9F-8335-44E0-97B3-4CB07B6ABAFD}" dt="2022-09-12T07:19:49.566" v="232" actId="465"/>
          <ac:grpSpMkLst>
            <pc:docMk/>
            <pc:sldMk cId="3393964856" sldId="419"/>
            <ac:grpSpMk id="27" creationId="{A0C01C77-C3CB-46F0-9D16-77D0570DEF63}"/>
          </ac:grpSpMkLst>
        </pc:grpChg>
        <pc:grpChg chg="mod">
          <ac:chgData name="Masaru Ishikawa(石川　賢)" userId="707cb2a9-967e-4ea9-8978-06eafc3505a2" providerId="ADAL" clId="{01081D9F-8335-44E0-97B3-4CB07B6ABAFD}" dt="2022-09-12T07:19:49.566" v="232" actId="465"/>
          <ac:grpSpMkLst>
            <pc:docMk/>
            <pc:sldMk cId="3393964856" sldId="419"/>
            <ac:grpSpMk id="28" creationId="{D9896D53-53F6-4D49-AEDA-B29164158848}"/>
          </ac:grpSpMkLst>
        </pc:grpChg>
        <pc:grpChg chg="mod">
          <ac:chgData name="Masaru Ishikawa(石川　賢)" userId="707cb2a9-967e-4ea9-8978-06eafc3505a2" providerId="ADAL" clId="{01081D9F-8335-44E0-97B3-4CB07B6ABAFD}" dt="2022-09-12T07:19:49.566" v="232" actId="465"/>
          <ac:grpSpMkLst>
            <pc:docMk/>
            <pc:sldMk cId="3393964856" sldId="419"/>
            <ac:grpSpMk id="31" creationId="{9F1B447A-2CC9-491F-AAFA-B1DA862F53FC}"/>
          </ac:grpSpMkLst>
        </pc:grpChg>
        <pc:grpChg chg="add mod">
          <ac:chgData name="Masaru Ishikawa(石川　賢)" userId="707cb2a9-967e-4ea9-8978-06eafc3505a2" providerId="ADAL" clId="{01081D9F-8335-44E0-97B3-4CB07B6ABAFD}" dt="2022-09-12T07:17:12.695" v="112" actId="571"/>
          <ac:grpSpMkLst>
            <pc:docMk/>
            <pc:sldMk cId="3393964856" sldId="419"/>
            <ac:grpSpMk id="46" creationId="{4187ABC7-0F87-4690-B5C6-F0E472AB2605}"/>
          </ac:grpSpMkLst>
        </pc:grpChg>
        <pc:grpChg chg="add mod">
          <ac:chgData name="Masaru Ishikawa(石川　賢)" userId="707cb2a9-967e-4ea9-8978-06eafc3505a2" providerId="ADAL" clId="{01081D9F-8335-44E0-97B3-4CB07B6ABAFD}" dt="2022-09-12T07:19:49.566" v="232" actId="465"/>
          <ac:grpSpMkLst>
            <pc:docMk/>
            <pc:sldMk cId="3393964856" sldId="419"/>
            <ac:grpSpMk id="52" creationId="{D9CA0E37-0E2F-4DE2-BD56-1A79DE49D27A}"/>
          </ac:grpSpMkLst>
        </pc:grpChg>
        <pc:grpChg chg="add mod">
          <ac:chgData name="Masaru Ishikawa(石川　賢)" userId="707cb2a9-967e-4ea9-8978-06eafc3505a2" providerId="ADAL" clId="{01081D9F-8335-44E0-97B3-4CB07B6ABAFD}" dt="2022-09-12T07:19:49.566" v="232" actId="465"/>
          <ac:grpSpMkLst>
            <pc:docMk/>
            <pc:sldMk cId="3393964856" sldId="419"/>
            <ac:grpSpMk id="56" creationId="{E8964CE0-C79A-434A-997B-E9AC7959DF2B}"/>
          </ac:grpSpMkLst>
        </pc:grpChg>
        <pc:grpChg chg="mod">
          <ac:chgData name="Masaru Ishikawa(石川　賢)" userId="707cb2a9-967e-4ea9-8978-06eafc3505a2" providerId="ADAL" clId="{01081D9F-8335-44E0-97B3-4CB07B6ABAFD}" dt="2022-09-12T07:19:49.566" v="232" actId="465"/>
          <ac:grpSpMkLst>
            <pc:docMk/>
            <pc:sldMk cId="3393964856" sldId="419"/>
            <ac:grpSpMk id="2048" creationId="{7B6439C2-B930-4B0F-9956-8D5EA22436B7}"/>
          </ac:grpSpMkLst>
        </pc:grpChg>
        <pc:grpChg chg="add del mod">
          <ac:chgData name="Masaru Ishikawa(石川　賢)" userId="707cb2a9-967e-4ea9-8978-06eafc3505a2" providerId="ADAL" clId="{01081D9F-8335-44E0-97B3-4CB07B6ABAFD}" dt="2022-09-12T07:19:49.566" v="232" actId="465"/>
          <ac:grpSpMkLst>
            <pc:docMk/>
            <pc:sldMk cId="3393964856" sldId="419"/>
            <ac:grpSpMk id="2049" creationId="{8CDEA6B1-0AAA-498D-8A56-14E4E436BD5B}"/>
          </ac:grpSpMkLst>
        </pc:grpChg>
        <pc:grpChg chg="add del mod">
          <ac:chgData name="Masaru Ishikawa(石川　賢)" userId="707cb2a9-967e-4ea9-8978-06eafc3505a2" providerId="ADAL" clId="{01081D9F-8335-44E0-97B3-4CB07B6ABAFD}" dt="2022-09-12T07:19:49.566" v="232" actId="465"/>
          <ac:grpSpMkLst>
            <pc:docMk/>
            <pc:sldMk cId="3393964856" sldId="419"/>
            <ac:grpSpMk id="2050" creationId="{7303547A-F7A4-45F4-B929-F1480DDF7265}"/>
          </ac:grpSpMkLst>
        </pc:grpChg>
        <pc:grpChg chg="add del mod">
          <ac:chgData name="Masaru Ishikawa(石川　賢)" userId="707cb2a9-967e-4ea9-8978-06eafc3505a2" providerId="ADAL" clId="{01081D9F-8335-44E0-97B3-4CB07B6ABAFD}" dt="2022-09-12T07:17:45.931" v="120" actId="14100"/>
          <ac:grpSpMkLst>
            <pc:docMk/>
            <pc:sldMk cId="3393964856" sldId="419"/>
            <ac:grpSpMk id="2051" creationId="{0D80B18B-9610-4581-A9E7-C5EB9CAD6A1D}"/>
          </ac:grpSpMkLst>
        </pc:grpChg>
      </pc:sldChg>
      <pc:sldChg chg="modSp add del mod">
        <pc:chgData name="Masaru Ishikawa(石川　賢)" userId="707cb2a9-967e-4ea9-8978-06eafc3505a2" providerId="ADAL" clId="{01081D9F-8335-44E0-97B3-4CB07B6ABAFD}" dt="2022-09-12T07:21:10.546" v="309" actId="47"/>
        <pc:sldMkLst>
          <pc:docMk/>
          <pc:sldMk cId="2499605443" sldId="421"/>
        </pc:sldMkLst>
        <pc:spChg chg="mod">
          <ac:chgData name="Masaru Ishikawa(石川　賢)" userId="707cb2a9-967e-4ea9-8978-06eafc3505a2" providerId="ADAL" clId="{01081D9F-8335-44E0-97B3-4CB07B6ABAFD}" dt="2022-09-12T07:14:11.332" v="13" actId="20577"/>
          <ac:spMkLst>
            <pc:docMk/>
            <pc:sldMk cId="2499605443" sldId="421"/>
            <ac:spMk id="30" creationId="{C80A7C42-F1A2-4A1D-8F48-358E9D9DCECC}"/>
          </ac:spMkLst>
        </pc:spChg>
      </pc:sldChg>
      <pc:sldChg chg="addSp delSp modSp add mod">
        <pc:chgData name="Masaru Ishikawa(石川　賢)" userId="707cb2a9-967e-4ea9-8978-06eafc3505a2" providerId="ADAL" clId="{01081D9F-8335-44E0-97B3-4CB07B6ABAFD}" dt="2022-09-12T08:36:45.006" v="1463" actId="14734"/>
        <pc:sldMkLst>
          <pc:docMk/>
          <pc:sldMk cId="3126833007" sldId="421"/>
        </pc:sldMkLst>
        <pc:spChg chg="del mod">
          <ac:chgData name="Masaru Ishikawa(石川　賢)" userId="707cb2a9-967e-4ea9-8978-06eafc3505a2" providerId="ADAL" clId="{01081D9F-8335-44E0-97B3-4CB07B6ABAFD}" dt="2022-09-12T08:32:30.793" v="1398" actId="478"/>
          <ac:spMkLst>
            <pc:docMk/>
            <pc:sldMk cId="3126833007" sldId="421"/>
            <ac:spMk id="4" creationId="{C531E29B-49EA-44E7-BEE5-171C74B74B34}"/>
          </ac:spMkLst>
        </pc:spChg>
        <pc:spChg chg="mod">
          <ac:chgData name="Masaru Ishikawa(石川　賢)" userId="707cb2a9-967e-4ea9-8978-06eafc3505a2" providerId="ADAL" clId="{01081D9F-8335-44E0-97B3-4CB07B6ABAFD}" dt="2022-09-12T08:32:23.402" v="1396" actId="14100"/>
          <ac:spMkLst>
            <pc:docMk/>
            <pc:sldMk cId="3126833007" sldId="421"/>
            <ac:spMk id="9" creationId="{68798307-B4E1-4321-9F49-DDFD1AE98146}"/>
          </ac:spMkLst>
        </pc:spChg>
        <pc:spChg chg="add del mod">
          <ac:chgData name="Masaru Ishikawa(石川　賢)" userId="707cb2a9-967e-4ea9-8978-06eafc3505a2" providerId="ADAL" clId="{01081D9F-8335-44E0-97B3-4CB07B6ABAFD}" dt="2022-09-12T08:32:00.692" v="1391" actId="478"/>
          <ac:spMkLst>
            <pc:docMk/>
            <pc:sldMk cId="3126833007" sldId="421"/>
            <ac:spMk id="10" creationId="{06B885BC-1FAB-42A5-8097-DEBD6076836F}"/>
          </ac:spMkLst>
        </pc:spChg>
        <pc:spChg chg="mod">
          <ac:chgData name="Masaru Ishikawa(石川　賢)" userId="707cb2a9-967e-4ea9-8978-06eafc3505a2" providerId="ADAL" clId="{01081D9F-8335-44E0-97B3-4CB07B6ABAFD}" dt="2022-09-12T08:28:55.987" v="1090" actId="20577"/>
          <ac:spMkLst>
            <pc:docMk/>
            <pc:sldMk cId="3126833007" sldId="421"/>
            <ac:spMk id="30" creationId="{C80A7C42-F1A2-4A1D-8F48-358E9D9DCECC}"/>
          </ac:spMkLst>
        </pc:spChg>
        <pc:graphicFrameChg chg="mod modGraphic">
          <ac:chgData name="Masaru Ishikawa(石川　賢)" userId="707cb2a9-967e-4ea9-8978-06eafc3505a2" providerId="ADAL" clId="{01081D9F-8335-44E0-97B3-4CB07B6ABAFD}" dt="2022-09-12T08:36:45.006" v="1463" actId="14734"/>
          <ac:graphicFrameMkLst>
            <pc:docMk/>
            <pc:sldMk cId="3126833007" sldId="421"/>
            <ac:graphicFrameMk id="3" creationId="{1A628EDF-3AD5-4BEB-8916-2550E6357C0A}"/>
          </ac:graphicFrameMkLst>
        </pc:graphicFrameChg>
      </pc:sldChg>
    </pc:docChg>
  </pc:docChgLst>
  <pc:docChgLst>
    <pc:chgData name="Nobuko Terada(寺田　伸子)" userId="99665a2c-e95a-4c72-8cb4-0b81ccc39979" providerId="ADAL" clId="{C2B356F7-08A6-4476-B6B9-256F1CE5DDF3}"/>
    <pc:docChg chg="undo custSel modSld">
      <pc:chgData name="Nobuko Terada(寺田　伸子)" userId="99665a2c-e95a-4c72-8cb4-0b81ccc39979" providerId="ADAL" clId="{C2B356F7-08A6-4476-B6B9-256F1CE5DDF3}" dt="2022-12-07T04:07:16.403" v="1117" actId="478"/>
      <pc:docMkLst>
        <pc:docMk/>
      </pc:docMkLst>
      <pc:sldChg chg="addSp delSp modSp mod">
        <pc:chgData name="Nobuko Terada(寺田　伸子)" userId="99665a2c-e95a-4c72-8cb4-0b81ccc39979" providerId="ADAL" clId="{C2B356F7-08A6-4476-B6B9-256F1CE5DDF3}" dt="2022-12-07T04:07:16.403" v="1117" actId="478"/>
        <pc:sldMkLst>
          <pc:docMk/>
          <pc:sldMk cId="2439776481" sldId="418"/>
        </pc:sldMkLst>
        <pc:spChg chg="add mod">
          <ac:chgData name="Nobuko Terada(寺田　伸子)" userId="99665a2c-e95a-4c72-8cb4-0b81ccc39979" providerId="ADAL" clId="{C2B356F7-08A6-4476-B6B9-256F1CE5DDF3}" dt="2022-12-07T03:56:25.732" v="716"/>
          <ac:spMkLst>
            <pc:docMk/>
            <pc:sldMk cId="2439776481" sldId="418"/>
            <ac:spMk id="3" creationId="{027A6B25-16CF-5EC7-1FC7-BC78FADE134A}"/>
          </ac:spMkLst>
        </pc:spChg>
        <pc:spChg chg="mod">
          <ac:chgData name="Nobuko Terada(寺田　伸子)" userId="99665a2c-e95a-4c72-8cb4-0b81ccc39979" providerId="ADAL" clId="{C2B356F7-08A6-4476-B6B9-256F1CE5DDF3}" dt="2022-12-07T04:05:46.658" v="1090" actId="1036"/>
          <ac:spMkLst>
            <pc:docMk/>
            <pc:sldMk cId="2439776481" sldId="418"/>
            <ac:spMk id="5" creationId="{63642E3A-C496-439F-9092-119751DB8255}"/>
          </ac:spMkLst>
        </pc:spChg>
        <pc:spChg chg="add mod">
          <ac:chgData name="Nobuko Terada(寺田　伸子)" userId="99665a2c-e95a-4c72-8cb4-0b81ccc39979" providerId="ADAL" clId="{C2B356F7-08A6-4476-B6B9-256F1CE5DDF3}" dt="2022-12-07T03:56:38.163" v="751"/>
          <ac:spMkLst>
            <pc:docMk/>
            <pc:sldMk cId="2439776481" sldId="418"/>
            <ac:spMk id="6" creationId="{3FFD8526-7ADA-F3C0-B158-958EBFA2439E}"/>
          </ac:spMkLst>
        </pc:spChg>
        <pc:spChg chg="add mod">
          <ac:chgData name="Nobuko Terada(寺田　伸子)" userId="99665a2c-e95a-4c72-8cb4-0b81ccc39979" providerId="ADAL" clId="{C2B356F7-08A6-4476-B6B9-256F1CE5DDF3}" dt="2022-12-07T03:56:31.506" v="720" actId="571"/>
          <ac:spMkLst>
            <pc:docMk/>
            <pc:sldMk cId="2439776481" sldId="418"/>
            <ac:spMk id="7" creationId="{23D397CE-98EE-529A-041B-CE7BCE6929EC}"/>
          </ac:spMkLst>
        </pc:spChg>
        <pc:spChg chg="mod">
          <ac:chgData name="Nobuko Terada(寺田　伸子)" userId="99665a2c-e95a-4c72-8cb4-0b81ccc39979" providerId="ADAL" clId="{C2B356F7-08A6-4476-B6B9-256F1CE5DDF3}" dt="2022-12-07T04:05:46.658" v="1090" actId="1036"/>
          <ac:spMkLst>
            <pc:docMk/>
            <pc:sldMk cId="2439776481" sldId="418"/>
            <ac:spMk id="8" creationId="{6E70D80C-DF37-411F-914D-C36627925B2E}"/>
          </ac:spMkLst>
        </pc:spChg>
        <pc:spChg chg="mod">
          <ac:chgData name="Nobuko Terada(寺田　伸子)" userId="99665a2c-e95a-4c72-8cb4-0b81ccc39979" providerId="ADAL" clId="{C2B356F7-08A6-4476-B6B9-256F1CE5DDF3}" dt="2022-12-07T04:06:08.116" v="1116"/>
          <ac:spMkLst>
            <pc:docMk/>
            <pc:sldMk cId="2439776481" sldId="418"/>
            <ac:spMk id="12" creationId="{6FD08CD8-8646-42D2-9241-ADC5F0FDBB20}"/>
          </ac:spMkLst>
        </pc:spChg>
        <pc:spChg chg="mod">
          <ac:chgData name="Nobuko Terada(寺田　伸子)" userId="99665a2c-e95a-4c72-8cb4-0b81ccc39979" providerId="ADAL" clId="{C2B356F7-08A6-4476-B6B9-256F1CE5DDF3}" dt="2022-12-07T03:56:14.395" v="680" actId="1076"/>
          <ac:spMkLst>
            <pc:docMk/>
            <pc:sldMk cId="2439776481" sldId="418"/>
            <ac:spMk id="15" creationId="{6BDDF38C-130A-46CB-BB3E-7E8DA33F5764}"/>
          </ac:spMkLst>
        </pc:spChg>
        <pc:spChg chg="del">
          <ac:chgData name="Nobuko Terada(寺田　伸子)" userId="99665a2c-e95a-4c72-8cb4-0b81ccc39979" providerId="ADAL" clId="{C2B356F7-08A6-4476-B6B9-256F1CE5DDF3}" dt="2022-12-07T04:07:16.403" v="1117" actId="478"/>
          <ac:spMkLst>
            <pc:docMk/>
            <pc:sldMk cId="2439776481" sldId="418"/>
            <ac:spMk id="16" creationId="{81D04178-633E-4572-A323-CFE30C283286}"/>
          </ac:spMkLst>
        </pc:spChg>
        <pc:graphicFrameChg chg="mod modGraphic">
          <ac:chgData name="Nobuko Terada(寺田　伸子)" userId="99665a2c-e95a-4c72-8cb4-0b81ccc39979" providerId="ADAL" clId="{C2B356F7-08A6-4476-B6B9-256F1CE5DDF3}" dt="2022-12-07T04:05:46.658" v="1090" actId="1036"/>
          <ac:graphicFrameMkLst>
            <pc:docMk/>
            <pc:sldMk cId="2439776481" sldId="418"/>
            <ac:graphicFrameMk id="4" creationId="{CD99677F-1E76-40FF-BA33-E2862B0359F5}"/>
          </ac:graphicFrameMkLst>
        </pc:graphicFrameChg>
        <pc:graphicFrameChg chg="mod">
          <ac:chgData name="Nobuko Terada(寺田　伸子)" userId="99665a2c-e95a-4c72-8cb4-0b81ccc39979" providerId="ADAL" clId="{C2B356F7-08A6-4476-B6B9-256F1CE5DDF3}" dt="2022-12-07T04:05:46.658" v="1090" actId="1036"/>
          <ac:graphicFrameMkLst>
            <pc:docMk/>
            <pc:sldMk cId="2439776481" sldId="418"/>
            <ac:graphicFrameMk id="13" creationId="{A8A17FCB-86D5-423D-8462-28615C2C10EE}"/>
          </ac:graphicFrameMkLst>
        </pc:graphicFrameChg>
      </pc:sldChg>
    </pc:docChg>
  </pc:docChgLst>
</pc:chgInfo>
</file>

<file path=ppt/handoutMasters/_rels/handoutMaster1.xml.rels><?xml version="1.0" encoding="UTF-8" standalone="yes"?><Relationships xmlns="http://schemas.openxmlformats.org/package/2006/relationships"><Relationship Id="rId1" Target="../theme/theme3.xml" Type="http://schemas.openxmlformats.org/officeDocument/2006/relationships/theme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83AB2DE8-650A-4BA3-874F-B18994D6C80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4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E4698FB-D323-44FF-9C85-5EE3149AC30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186095-7B5A-47F2-8DCE-82A444B993E7}" type="datetime1">
              <a:rPr kumimoji="1" lang="ja-JP" altLang="en-US" smtClean="0"/>
              <a:t>2022/12/12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B18652F-E3B3-4620-A8BB-611C50F4949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" y="9371015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950FA52-63B2-4A0A-8EFB-7095D039CB2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5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7B0AA4-A5B4-4583-A1E8-9215E444D2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6502727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pitchFamily="50" charset="-128"/>
              </a:defRPr>
            </a:lvl1pPr>
          </a:lstStyle>
          <a:p>
            <a:endParaRPr lang="en-US" altLang="ja-JP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pitchFamily="50" charset="-128"/>
              </a:defRPr>
            </a:lvl1pPr>
          </a:lstStyle>
          <a:p>
            <a:fld id="{4A808AB3-DE39-4DBB-BDA6-6764A60B5FA0}" type="datetime1">
              <a:rPr lang="ja-JP" altLang="en-US" smtClean="0"/>
              <a:t>2022/12/12</a:t>
            </a:fld>
            <a:endParaRPr lang="en-US" altLang="ja-JP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3950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9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0" y="4686300"/>
            <a:ext cx="538956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9371015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pitchFamily="50" charset="-128"/>
              </a:defRPr>
            </a:lvl1pPr>
          </a:lstStyle>
          <a:p>
            <a:endParaRPr lang="en-US" altLang="ja-JP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1015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pitchFamily="50" charset="-128"/>
              </a:defRPr>
            </a:lvl1pPr>
          </a:lstStyle>
          <a:p>
            <a:fld id="{CEC9BB6F-D726-4B69-B74C-E9C08A217E33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2.jpeg" Type="http://schemas.openxmlformats.org/officeDocument/2006/relationships/image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20938"/>
            <a:ext cx="7772400" cy="1470025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16486" name="Rectangle 10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4005263"/>
            <a:ext cx="6400800" cy="1633537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ja-JP" altLang="en-US"/>
              <a:t>マスタ サブタイトルの書式設定</a:t>
            </a:r>
          </a:p>
        </p:txBody>
      </p:sp>
      <p:pic>
        <p:nvPicPr>
          <p:cNvPr id="58" name="Picture 160" descr="\\Head-server\法務・広報部　部内作業用\Ⅱ.  広報Ｇ関係\nkinfo-test\kouhou\corporate\groupsimbol\logo_nkup\logo-guide\nk_basic_guideline\artwork\jpg\nk_logo_nk_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97169" y="6306747"/>
            <a:ext cx="2179146" cy="2951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4B1D02-E406-44D3-B4FB-C9088C6DDDC1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CC48D6-B6EB-4E96-B2A1-95FF5A497C02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95288" y="1557338"/>
            <a:ext cx="4100512" cy="48244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100513" cy="48244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29FA1A-E927-4A92-BE6C-3418CD7B6CA9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9DB40B-B41B-4CE9-ACFA-D2DF095F6F46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9A6C8C-8563-42D3-9475-9A367C8B1157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0E13FB-DCAF-430E-9FD5-74CCF70954EF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49333-3199-4EDF-AE36-6DF56763B419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86F8CC-AD07-4926-96D9-EE7A96C9A76D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4FDC0B-DDCC-458E-84BB-062564C0AB0B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61150" y="188913"/>
            <a:ext cx="2087563" cy="6192837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95288" y="188913"/>
            <a:ext cx="6113462" cy="6192837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E8B847-EF3E-439D-999C-0854EBD8451C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13" Target="../media/image1.emf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88913"/>
            <a:ext cx="83534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557338"/>
            <a:ext cx="8353425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70863" y="6524625"/>
            <a:ext cx="8731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fld id="{8C42D5D6-E460-48BF-97C0-501242A0426B}" type="slidenum">
              <a:rPr lang="en-US" altLang="ja-JP"/>
              <a:pPr/>
              <a:t>‹#›</a:t>
            </a:fld>
            <a:endParaRPr lang="en-US" altLang="ja-JP"/>
          </a:p>
        </p:txBody>
      </p:sp>
      <p:pic>
        <p:nvPicPr>
          <p:cNvPr id="1190" name="Picture 166" descr="nk_line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black">
          <a:xfrm>
            <a:off x="395288" y="6413500"/>
            <a:ext cx="7027862" cy="111125"/>
          </a:xfrm>
          <a:prstGeom prst="rect">
            <a:avLst/>
          </a:prstGeom>
          <a:noFill/>
        </p:spPr>
      </p:pic>
      <p:grpSp>
        <p:nvGrpSpPr>
          <p:cNvPr id="1193" name="Group 169"/>
          <p:cNvGrpSpPr>
            <a:grpSpLocks noChangeAspect="1"/>
          </p:cNvGrpSpPr>
          <p:nvPr/>
        </p:nvGrpSpPr>
        <p:grpSpPr bwMode="auto">
          <a:xfrm>
            <a:off x="7618413" y="6413500"/>
            <a:ext cx="1130300" cy="111125"/>
            <a:chOff x="4799" y="4040"/>
            <a:chExt cx="712" cy="70"/>
          </a:xfrm>
        </p:grpSpPr>
        <p:sp>
          <p:nvSpPr>
            <p:cNvPr id="1192" name="AutoShape 168"/>
            <p:cNvSpPr>
              <a:spLocks noChangeAspect="1" noChangeArrowheads="1" noTextEdit="1"/>
            </p:cNvSpPr>
            <p:nvPr userDrawn="1"/>
          </p:nvSpPr>
          <p:spPr bwMode="auto">
            <a:xfrm>
              <a:off x="4799" y="4040"/>
              <a:ext cx="712" cy="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94" name="Freeform 170"/>
            <p:cNvSpPr>
              <a:spLocks noEditPoints="1"/>
            </p:cNvSpPr>
            <p:nvPr userDrawn="1"/>
          </p:nvSpPr>
          <p:spPr bwMode="auto">
            <a:xfrm>
              <a:off x="5067" y="4040"/>
              <a:ext cx="80" cy="70"/>
            </a:xfrm>
            <a:custGeom>
              <a:avLst/>
              <a:gdLst/>
              <a:ahLst/>
              <a:cxnLst>
                <a:cxn ang="0">
                  <a:pos x="29" y="12"/>
                </a:cxn>
                <a:cxn ang="0">
                  <a:pos x="26" y="6"/>
                </a:cxn>
                <a:cxn ang="0">
                  <a:pos x="24" y="6"/>
                </a:cxn>
                <a:cxn ang="0">
                  <a:pos x="17" y="12"/>
                </a:cxn>
                <a:cxn ang="0">
                  <a:pos x="13" y="25"/>
                </a:cxn>
                <a:cxn ang="0">
                  <a:pos x="16" y="30"/>
                </a:cxn>
                <a:cxn ang="0">
                  <a:pos x="18" y="30"/>
                </a:cxn>
                <a:cxn ang="0">
                  <a:pos x="24" y="25"/>
                </a:cxn>
                <a:cxn ang="0">
                  <a:pos x="29" y="12"/>
                </a:cxn>
                <a:cxn ang="0">
                  <a:pos x="16" y="36"/>
                </a:cxn>
                <a:cxn ang="0">
                  <a:pos x="13" y="36"/>
                </a:cxn>
                <a:cxn ang="0">
                  <a:pos x="4" y="18"/>
                </a:cxn>
                <a:cxn ang="0">
                  <a:pos x="26" y="0"/>
                </a:cxn>
                <a:cxn ang="0">
                  <a:pos x="29" y="0"/>
                </a:cxn>
                <a:cxn ang="0">
                  <a:pos x="38" y="18"/>
                </a:cxn>
                <a:cxn ang="0">
                  <a:pos x="16" y="36"/>
                </a:cxn>
              </a:cxnLst>
              <a:rect l="0" t="0" r="r" b="b"/>
              <a:pathLst>
                <a:path w="41" h="36">
                  <a:moveTo>
                    <a:pt x="29" y="12"/>
                  </a:moveTo>
                  <a:cubicBezTo>
                    <a:pt x="30" y="8"/>
                    <a:pt x="30" y="6"/>
                    <a:pt x="26" y="6"/>
                  </a:cubicBezTo>
                  <a:cubicBezTo>
                    <a:pt x="26" y="6"/>
                    <a:pt x="24" y="6"/>
                    <a:pt x="24" y="6"/>
                  </a:cubicBezTo>
                  <a:cubicBezTo>
                    <a:pt x="20" y="6"/>
                    <a:pt x="19" y="8"/>
                    <a:pt x="17" y="12"/>
                  </a:cubicBezTo>
                  <a:cubicBezTo>
                    <a:pt x="17" y="13"/>
                    <a:pt x="13" y="24"/>
                    <a:pt x="13" y="25"/>
                  </a:cubicBezTo>
                  <a:cubicBezTo>
                    <a:pt x="12" y="28"/>
                    <a:pt x="13" y="30"/>
                    <a:pt x="16" y="30"/>
                  </a:cubicBezTo>
                  <a:cubicBezTo>
                    <a:pt x="16" y="30"/>
                    <a:pt x="18" y="30"/>
                    <a:pt x="18" y="30"/>
                  </a:cubicBezTo>
                  <a:cubicBezTo>
                    <a:pt x="22" y="30"/>
                    <a:pt x="23" y="29"/>
                    <a:pt x="24" y="25"/>
                  </a:cubicBezTo>
                  <a:cubicBezTo>
                    <a:pt x="25" y="23"/>
                    <a:pt x="28" y="13"/>
                    <a:pt x="29" y="12"/>
                  </a:cubicBezTo>
                  <a:close/>
                  <a:moveTo>
                    <a:pt x="16" y="36"/>
                  </a:moveTo>
                  <a:cubicBezTo>
                    <a:pt x="16" y="36"/>
                    <a:pt x="13" y="36"/>
                    <a:pt x="13" y="36"/>
                  </a:cubicBezTo>
                  <a:cubicBezTo>
                    <a:pt x="1" y="36"/>
                    <a:pt x="0" y="28"/>
                    <a:pt x="4" y="18"/>
                  </a:cubicBezTo>
                  <a:cubicBezTo>
                    <a:pt x="8" y="7"/>
                    <a:pt x="12" y="0"/>
                    <a:pt x="26" y="0"/>
                  </a:cubicBezTo>
                  <a:cubicBezTo>
                    <a:pt x="26" y="0"/>
                    <a:pt x="29" y="0"/>
                    <a:pt x="29" y="0"/>
                  </a:cubicBezTo>
                  <a:cubicBezTo>
                    <a:pt x="41" y="0"/>
                    <a:pt x="41" y="7"/>
                    <a:pt x="38" y="18"/>
                  </a:cubicBezTo>
                  <a:cubicBezTo>
                    <a:pt x="34" y="29"/>
                    <a:pt x="29" y="36"/>
                    <a:pt x="16" y="36"/>
                  </a:cubicBezTo>
                </a:path>
              </a:pathLst>
            </a:custGeom>
            <a:solidFill>
              <a:srgbClr val="1F75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95" name="Freeform 171"/>
            <p:cNvSpPr>
              <a:spLocks noEditPoints="1"/>
            </p:cNvSpPr>
            <p:nvPr userDrawn="1"/>
          </p:nvSpPr>
          <p:spPr bwMode="auto">
            <a:xfrm>
              <a:off x="5330" y="4040"/>
              <a:ext cx="80" cy="70"/>
            </a:xfrm>
            <a:custGeom>
              <a:avLst/>
              <a:gdLst/>
              <a:ahLst/>
              <a:cxnLst>
                <a:cxn ang="0">
                  <a:pos x="28" y="12"/>
                </a:cxn>
                <a:cxn ang="0">
                  <a:pos x="25" y="6"/>
                </a:cxn>
                <a:cxn ang="0">
                  <a:pos x="24" y="6"/>
                </a:cxn>
                <a:cxn ang="0">
                  <a:pos x="17" y="12"/>
                </a:cxn>
                <a:cxn ang="0">
                  <a:pos x="13" y="25"/>
                </a:cxn>
                <a:cxn ang="0">
                  <a:pos x="16" y="30"/>
                </a:cxn>
                <a:cxn ang="0">
                  <a:pos x="18" y="30"/>
                </a:cxn>
                <a:cxn ang="0">
                  <a:pos x="24" y="25"/>
                </a:cxn>
                <a:cxn ang="0">
                  <a:pos x="28" y="12"/>
                </a:cxn>
                <a:cxn ang="0">
                  <a:pos x="16" y="36"/>
                </a:cxn>
                <a:cxn ang="0">
                  <a:pos x="12" y="36"/>
                </a:cxn>
                <a:cxn ang="0">
                  <a:pos x="4" y="18"/>
                </a:cxn>
                <a:cxn ang="0">
                  <a:pos x="25" y="0"/>
                </a:cxn>
                <a:cxn ang="0">
                  <a:pos x="29" y="0"/>
                </a:cxn>
                <a:cxn ang="0">
                  <a:pos x="38" y="18"/>
                </a:cxn>
                <a:cxn ang="0">
                  <a:pos x="16" y="36"/>
                </a:cxn>
              </a:cxnLst>
              <a:rect l="0" t="0" r="r" b="b"/>
              <a:pathLst>
                <a:path w="41" h="36">
                  <a:moveTo>
                    <a:pt x="28" y="12"/>
                  </a:moveTo>
                  <a:cubicBezTo>
                    <a:pt x="30" y="8"/>
                    <a:pt x="29" y="6"/>
                    <a:pt x="25" y="6"/>
                  </a:cubicBezTo>
                  <a:cubicBezTo>
                    <a:pt x="25" y="6"/>
                    <a:pt x="24" y="6"/>
                    <a:pt x="24" y="6"/>
                  </a:cubicBezTo>
                  <a:cubicBezTo>
                    <a:pt x="19" y="6"/>
                    <a:pt x="18" y="8"/>
                    <a:pt x="17" y="12"/>
                  </a:cubicBezTo>
                  <a:cubicBezTo>
                    <a:pt x="16" y="13"/>
                    <a:pt x="13" y="24"/>
                    <a:pt x="13" y="25"/>
                  </a:cubicBezTo>
                  <a:cubicBezTo>
                    <a:pt x="11" y="28"/>
                    <a:pt x="12" y="30"/>
                    <a:pt x="16" y="30"/>
                  </a:cubicBezTo>
                  <a:cubicBezTo>
                    <a:pt x="16" y="30"/>
                    <a:pt x="18" y="30"/>
                    <a:pt x="18" y="30"/>
                  </a:cubicBezTo>
                  <a:cubicBezTo>
                    <a:pt x="21" y="30"/>
                    <a:pt x="23" y="29"/>
                    <a:pt x="24" y="25"/>
                  </a:cubicBezTo>
                  <a:cubicBezTo>
                    <a:pt x="25" y="23"/>
                    <a:pt x="28" y="13"/>
                    <a:pt x="28" y="12"/>
                  </a:cubicBezTo>
                  <a:close/>
                  <a:moveTo>
                    <a:pt x="16" y="36"/>
                  </a:moveTo>
                  <a:cubicBezTo>
                    <a:pt x="15" y="36"/>
                    <a:pt x="13" y="36"/>
                    <a:pt x="12" y="36"/>
                  </a:cubicBezTo>
                  <a:cubicBezTo>
                    <a:pt x="1" y="36"/>
                    <a:pt x="0" y="28"/>
                    <a:pt x="4" y="18"/>
                  </a:cubicBezTo>
                  <a:cubicBezTo>
                    <a:pt x="7" y="7"/>
                    <a:pt x="12" y="0"/>
                    <a:pt x="25" y="0"/>
                  </a:cubicBezTo>
                  <a:cubicBezTo>
                    <a:pt x="26" y="0"/>
                    <a:pt x="28" y="0"/>
                    <a:pt x="29" y="0"/>
                  </a:cubicBezTo>
                  <a:cubicBezTo>
                    <a:pt x="41" y="0"/>
                    <a:pt x="41" y="7"/>
                    <a:pt x="38" y="18"/>
                  </a:cubicBezTo>
                  <a:cubicBezTo>
                    <a:pt x="34" y="29"/>
                    <a:pt x="29" y="36"/>
                    <a:pt x="16" y="36"/>
                  </a:cubicBezTo>
                </a:path>
              </a:pathLst>
            </a:custGeom>
            <a:solidFill>
              <a:srgbClr val="1F75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96" name="Freeform 172"/>
            <p:cNvSpPr>
              <a:spLocks/>
            </p:cNvSpPr>
            <p:nvPr userDrawn="1"/>
          </p:nvSpPr>
          <p:spPr bwMode="auto">
            <a:xfrm>
              <a:off x="4799" y="4042"/>
              <a:ext cx="93" cy="66"/>
            </a:xfrm>
            <a:custGeom>
              <a:avLst/>
              <a:gdLst/>
              <a:ahLst/>
              <a:cxnLst>
                <a:cxn ang="0">
                  <a:pos x="37" y="34"/>
                </a:cxn>
                <a:cxn ang="0">
                  <a:pos x="28" y="34"/>
                </a:cxn>
                <a:cxn ang="0">
                  <a:pos x="21" y="29"/>
                </a:cxn>
                <a:cxn ang="0">
                  <a:pos x="17" y="8"/>
                </a:cxn>
                <a:cxn ang="0">
                  <a:pos x="9" y="34"/>
                </a:cxn>
                <a:cxn ang="0">
                  <a:pos x="0" y="34"/>
                </a:cxn>
                <a:cxn ang="0">
                  <a:pos x="11" y="0"/>
                </a:cxn>
                <a:cxn ang="0">
                  <a:pos x="21" y="0"/>
                </a:cxn>
                <a:cxn ang="0">
                  <a:pos x="27" y="5"/>
                </a:cxn>
                <a:cxn ang="0">
                  <a:pos x="32" y="25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37" y="34"/>
                </a:cxn>
              </a:cxnLst>
              <a:rect l="0" t="0" r="r" b="b"/>
              <a:pathLst>
                <a:path w="48" h="34">
                  <a:moveTo>
                    <a:pt x="37" y="34"/>
                  </a:moveTo>
                  <a:cubicBezTo>
                    <a:pt x="37" y="34"/>
                    <a:pt x="31" y="34"/>
                    <a:pt x="28" y="34"/>
                  </a:cubicBezTo>
                  <a:cubicBezTo>
                    <a:pt x="24" y="34"/>
                    <a:pt x="22" y="33"/>
                    <a:pt x="21" y="29"/>
                  </a:cubicBezTo>
                  <a:cubicBezTo>
                    <a:pt x="21" y="24"/>
                    <a:pt x="17" y="8"/>
                    <a:pt x="17" y="8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7" y="0"/>
                    <a:pt x="21" y="0"/>
                  </a:cubicBezTo>
                  <a:cubicBezTo>
                    <a:pt x="25" y="0"/>
                    <a:pt x="26" y="1"/>
                    <a:pt x="27" y="5"/>
                  </a:cubicBezTo>
                  <a:cubicBezTo>
                    <a:pt x="28" y="7"/>
                    <a:pt x="32" y="25"/>
                    <a:pt x="32" y="25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7" y="34"/>
                    <a:pt x="37" y="34"/>
                    <a:pt x="37" y="34"/>
                  </a:cubicBezTo>
                </a:path>
              </a:pathLst>
            </a:custGeom>
            <a:solidFill>
              <a:srgbClr val="1F75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97" name="Freeform 173"/>
            <p:cNvSpPr>
              <a:spLocks/>
            </p:cNvSpPr>
            <p:nvPr userDrawn="1"/>
          </p:nvSpPr>
          <p:spPr bwMode="auto">
            <a:xfrm>
              <a:off x="5141" y="4042"/>
              <a:ext cx="94" cy="66"/>
            </a:xfrm>
            <a:custGeom>
              <a:avLst/>
              <a:gdLst/>
              <a:ahLst/>
              <a:cxnLst>
                <a:cxn ang="0">
                  <a:pos x="37" y="34"/>
                </a:cxn>
                <a:cxn ang="0">
                  <a:pos x="27" y="34"/>
                </a:cxn>
                <a:cxn ang="0">
                  <a:pos x="21" y="29"/>
                </a:cxn>
                <a:cxn ang="0">
                  <a:pos x="16" y="8"/>
                </a:cxn>
                <a:cxn ang="0">
                  <a:pos x="9" y="34"/>
                </a:cxn>
                <a:cxn ang="0">
                  <a:pos x="0" y="34"/>
                </a:cxn>
                <a:cxn ang="0">
                  <a:pos x="11" y="0"/>
                </a:cxn>
                <a:cxn ang="0">
                  <a:pos x="21" y="0"/>
                </a:cxn>
                <a:cxn ang="0">
                  <a:pos x="27" y="5"/>
                </a:cxn>
                <a:cxn ang="0">
                  <a:pos x="31" y="25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37" y="34"/>
                </a:cxn>
              </a:cxnLst>
              <a:rect l="0" t="0" r="r" b="b"/>
              <a:pathLst>
                <a:path w="48" h="34">
                  <a:moveTo>
                    <a:pt x="37" y="34"/>
                  </a:moveTo>
                  <a:cubicBezTo>
                    <a:pt x="37" y="34"/>
                    <a:pt x="31" y="34"/>
                    <a:pt x="27" y="34"/>
                  </a:cubicBezTo>
                  <a:cubicBezTo>
                    <a:pt x="23" y="34"/>
                    <a:pt x="22" y="33"/>
                    <a:pt x="21" y="29"/>
                  </a:cubicBezTo>
                  <a:cubicBezTo>
                    <a:pt x="20" y="24"/>
                    <a:pt x="16" y="8"/>
                    <a:pt x="16" y="8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7" y="0"/>
                    <a:pt x="21" y="0"/>
                  </a:cubicBezTo>
                  <a:cubicBezTo>
                    <a:pt x="25" y="0"/>
                    <a:pt x="26" y="1"/>
                    <a:pt x="27" y="5"/>
                  </a:cubicBezTo>
                  <a:cubicBezTo>
                    <a:pt x="27" y="7"/>
                    <a:pt x="31" y="25"/>
                    <a:pt x="31" y="25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7" y="34"/>
                    <a:pt x="37" y="34"/>
                    <a:pt x="37" y="34"/>
                  </a:cubicBezTo>
                </a:path>
              </a:pathLst>
            </a:custGeom>
            <a:solidFill>
              <a:srgbClr val="1F75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98" name="Freeform 174"/>
            <p:cNvSpPr>
              <a:spLocks/>
            </p:cNvSpPr>
            <p:nvPr userDrawn="1"/>
          </p:nvSpPr>
          <p:spPr bwMode="auto">
            <a:xfrm>
              <a:off x="4887" y="4042"/>
              <a:ext cx="42" cy="66"/>
            </a:xfrm>
            <a:custGeom>
              <a:avLst/>
              <a:gdLst/>
              <a:ahLst/>
              <a:cxnLst>
                <a:cxn ang="0">
                  <a:pos x="21" y="66"/>
                </a:cxn>
                <a:cxn ang="0">
                  <a:pos x="0" y="66"/>
                </a:cxn>
                <a:cxn ang="0">
                  <a:pos x="19" y="0"/>
                </a:cxn>
                <a:cxn ang="0">
                  <a:pos x="42" y="0"/>
                </a:cxn>
                <a:cxn ang="0">
                  <a:pos x="21" y="66"/>
                </a:cxn>
              </a:cxnLst>
              <a:rect l="0" t="0" r="r" b="b"/>
              <a:pathLst>
                <a:path w="42" h="66">
                  <a:moveTo>
                    <a:pt x="21" y="66"/>
                  </a:moveTo>
                  <a:lnTo>
                    <a:pt x="0" y="66"/>
                  </a:lnTo>
                  <a:lnTo>
                    <a:pt x="19" y="0"/>
                  </a:lnTo>
                  <a:lnTo>
                    <a:pt x="42" y="0"/>
                  </a:lnTo>
                  <a:lnTo>
                    <a:pt x="21" y="66"/>
                  </a:lnTo>
                  <a:close/>
                </a:path>
              </a:pathLst>
            </a:custGeom>
            <a:solidFill>
              <a:srgbClr val="1F75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99" name="Freeform 175"/>
            <p:cNvSpPr>
              <a:spLocks/>
            </p:cNvSpPr>
            <p:nvPr userDrawn="1"/>
          </p:nvSpPr>
          <p:spPr bwMode="auto">
            <a:xfrm>
              <a:off x="4887" y="4042"/>
              <a:ext cx="42" cy="66"/>
            </a:xfrm>
            <a:custGeom>
              <a:avLst/>
              <a:gdLst/>
              <a:ahLst/>
              <a:cxnLst>
                <a:cxn ang="0">
                  <a:pos x="21" y="66"/>
                </a:cxn>
                <a:cxn ang="0">
                  <a:pos x="0" y="66"/>
                </a:cxn>
                <a:cxn ang="0">
                  <a:pos x="19" y="0"/>
                </a:cxn>
                <a:cxn ang="0">
                  <a:pos x="42" y="0"/>
                </a:cxn>
                <a:cxn ang="0">
                  <a:pos x="21" y="66"/>
                </a:cxn>
              </a:cxnLst>
              <a:rect l="0" t="0" r="r" b="b"/>
              <a:pathLst>
                <a:path w="42" h="66">
                  <a:moveTo>
                    <a:pt x="21" y="66"/>
                  </a:moveTo>
                  <a:lnTo>
                    <a:pt x="0" y="66"/>
                  </a:lnTo>
                  <a:lnTo>
                    <a:pt x="19" y="0"/>
                  </a:lnTo>
                  <a:lnTo>
                    <a:pt x="42" y="0"/>
                  </a:lnTo>
                  <a:lnTo>
                    <a:pt x="21" y="66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00" name="Freeform 176"/>
            <p:cNvSpPr>
              <a:spLocks/>
            </p:cNvSpPr>
            <p:nvPr userDrawn="1"/>
          </p:nvSpPr>
          <p:spPr bwMode="auto">
            <a:xfrm>
              <a:off x="5252" y="4042"/>
              <a:ext cx="45" cy="66"/>
            </a:xfrm>
            <a:custGeom>
              <a:avLst/>
              <a:gdLst/>
              <a:ahLst/>
              <a:cxnLst>
                <a:cxn ang="0">
                  <a:pos x="24" y="66"/>
                </a:cxn>
                <a:cxn ang="0">
                  <a:pos x="0" y="66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24" y="66"/>
                </a:cxn>
              </a:cxnLst>
              <a:rect l="0" t="0" r="r" b="b"/>
              <a:pathLst>
                <a:path w="45" h="66">
                  <a:moveTo>
                    <a:pt x="24" y="66"/>
                  </a:moveTo>
                  <a:lnTo>
                    <a:pt x="0" y="66"/>
                  </a:lnTo>
                  <a:lnTo>
                    <a:pt x="22" y="0"/>
                  </a:lnTo>
                  <a:lnTo>
                    <a:pt x="45" y="0"/>
                  </a:lnTo>
                  <a:lnTo>
                    <a:pt x="24" y="66"/>
                  </a:lnTo>
                  <a:close/>
                </a:path>
              </a:pathLst>
            </a:custGeom>
            <a:solidFill>
              <a:srgbClr val="1F75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01" name="Freeform 177"/>
            <p:cNvSpPr>
              <a:spLocks/>
            </p:cNvSpPr>
            <p:nvPr userDrawn="1"/>
          </p:nvSpPr>
          <p:spPr bwMode="auto">
            <a:xfrm>
              <a:off x="5252" y="4042"/>
              <a:ext cx="45" cy="66"/>
            </a:xfrm>
            <a:custGeom>
              <a:avLst/>
              <a:gdLst/>
              <a:ahLst/>
              <a:cxnLst>
                <a:cxn ang="0">
                  <a:pos x="24" y="66"/>
                </a:cxn>
                <a:cxn ang="0">
                  <a:pos x="0" y="66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24" y="66"/>
                </a:cxn>
              </a:cxnLst>
              <a:rect l="0" t="0" r="r" b="b"/>
              <a:pathLst>
                <a:path w="45" h="66">
                  <a:moveTo>
                    <a:pt x="24" y="66"/>
                  </a:moveTo>
                  <a:lnTo>
                    <a:pt x="0" y="66"/>
                  </a:lnTo>
                  <a:lnTo>
                    <a:pt x="22" y="0"/>
                  </a:lnTo>
                  <a:lnTo>
                    <a:pt x="45" y="0"/>
                  </a:lnTo>
                  <a:lnTo>
                    <a:pt x="24" y="66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02" name="Freeform 178"/>
            <p:cNvSpPr>
              <a:spLocks/>
            </p:cNvSpPr>
            <p:nvPr userDrawn="1"/>
          </p:nvSpPr>
          <p:spPr bwMode="auto">
            <a:xfrm>
              <a:off x="5468" y="4042"/>
              <a:ext cx="45" cy="66"/>
            </a:xfrm>
            <a:custGeom>
              <a:avLst/>
              <a:gdLst/>
              <a:ahLst/>
              <a:cxnLst>
                <a:cxn ang="0">
                  <a:pos x="23" y="66"/>
                </a:cxn>
                <a:cxn ang="0">
                  <a:pos x="0" y="66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23" y="66"/>
                </a:cxn>
              </a:cxnLst>
              <a:rect l="0" t="0" r="r" b="b"/>
              <a:pathLst>
                <a:path w="45" h="66">
                  <a:moveTo>
                    <a:pt x="23" y="66"/>
                  </a:moveTo>
                  <a:lnTo>
                    <a:pt x="0" y="66"/>
                  </a:lnTo>
                  <a:lnTo>
                    <a:pt x="22" y="0"/>
                  </a:lnTo>
                  <a:lnTo>
                    <a:pt x="45" y="0"/>
                  </a:lnTo>
                  <a:lnTo>
                    <a:pt x="23" y="66"/>
                  </a:lnTo>
                  <a:close/>
                </a:path>
              </a:pathLst>
            </a:custGeom>
            <a:solidFill>
              <a:srgbClr val="1F75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03" name="Freeform 179"/>
            <p:cNvSpPr>
              <a:spLocks/>
            </p:cNvSpPr>
            <p:nvPr userDrawn="1"/>
          </p:nvSpPr>
          <p:spPr bwMode="auto">
            <a:xfrm>
              <a:off x="5468" y="4042"/>
              <a:ext cx="45" cy="66"/>
            </a:xfrm>
            <a:custGeom>
              <a:avLst/>
              <a:gdLst/>
              <a:ahLst/>
              <a:cxnLst>
                <a:cxn ang="0">
                  <a:pos x="23" y="66"/>
                </a:cxn>
                <a:cxn ang="0">
                  <a:pos x="0" y="66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23" y="66"/>
                </a:cxn>
              </a:cxnLst>
              <a:rect l="0" t="0" r="r" b="b"/>
              <a:pathLst>
                <a:path w="45" h="66">
                  <a:moveTo>
                    <a:pt x="23" y="66"/>
                  </a:moveTo>
                  <a:lnTo>
                    <a:pt x="0" y="66"/>
                  </a:lnTo>
                  <a:lnTo>
                    <a:pt x="22" y="0"/>
                  </a:lnTo>
                  <a:lnTo>
                    <a:pt x="45" y="0"/>
                  </a:lnTo>
                  <a:lnTo>
                    <a:pt x="23" y="66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04" name="Freeform 180"/>
            <p:cNvSpPr>
              <a:spLocks/>
            </p:cNvSpPr>
            <p:nvPr userDrawn="1"/>
          </p:nvSpPr>
          <p:spPr bwMode="auto">
            <a:xfrm>
              <a:off x="5289" y="4071"/>
              <a:ext cx="37" cy="37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5" y="15"/>
                </a:cxn>
                <a:cxn ang="0">
                  <a:pos x="11" y="19"/>
                </a:cxn>
                <a:cxn ang="0">
                  <a:pos x="19" y="19"/>
                </a:cxn>
                <a:cxn ang="0">
                  <a:pos x="10" y="0"/>
                </a:cxn>
                <a:cxn ang="0">
                  <a:pos x="0" y="1"/>
                </a:cxn>
              </a:cxnLst>
              <a:rect l="0" t="0" r="r" b="b"/>
              <a:pathLst>
                <a:path w="19" h="19">
                  <a:moveTo>
                    <a:pt x="0" y="1"/>
                  </a:moveTo>
                  <a:cubicBezTo>
                    <a:pt x="0" y="2"/>
                    <a:pt x="4" y="13"/>
                    <a:pt x="5" y="15"/>
                  </a:cubicBezTo>
                  <a:cubicBezTo>
                    <a:pt x="6" y="18"/>
                    <a:pt x="8" y="19"/>
                    <a:pt x="11" y="19"/>
                  </a:cubicBezTo>
                  <a:cubicBezTo>
                    <a:pt x="14" y="19"/>
                    <a:pt x="19" y="19"/>
                    <a:pt x="19" y="19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solidFill>
              <a:srgbClr val="1F75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05" name="Freeform 181"/>
            <p:cNvSpPr>
              <a:spLocks/>
            </p:cNvSpPr>
            <p:nvPr userDrawn="1"/>
          </p:nvSpPr>
          <p:spPr bwMode="auto">
            <a:xfrm>
              <a:off x="5404" y="4042"/>
              <a:ext cx="74" cy="66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0" y="34"/>
                </a:cxn>
                <a:cxn ang="0">
                  <a:pos x="24" y="34"/>
                </a:cxn>
                <a:cxn ang="0">
                  <a:pos x="28" y="32"/>
                </a:cxn>
                <a:cxn ang="0">
                  <a:pos x="30" y="28"/>
                </a:cxn>
                <a:cxn ang="0">
                  <a:pos x="13" y="28"/>
                </a:cxn>
                <a:cxn ang="0">
                  <a:pos x="16" y="20"/>
                </a:cxn>
                <a:cxn ang="0">
                  <a:pos x="22" y="20"/>
                </a:cxn>
                <a:cxn ang="0">
                  <a:pos x="31" y="16"/>
                </a:cxn>
                <a:cxn ang="0">
                  <a:pos x="32" y="13"/>
                </a:cxn>
                <a:cxn ang="0">
                  <a:pos x="18" y="13"/>
                </a:cxn>
                <a:cxn ang="0">
                  <a:pos x="20" y="6"/>
                </a:cxn>
                <a:cxn ang="0">
                  <a:pos x="31" y="6"/>
                </a:cxn>
                <a:cxn ang="0">
                  <a:pos x="37" y="3"/>
                </a:cxn>
                <a:cxn ang="0">
                  <a:pos x="38" y="0"/>
                </a:cxn>
                <a:cxn ang="0">
                  <a:pos x="11" y="0"/>
                </a:cxn>
              </a:cxnLst>
              <a:rect l="0" t="0" r="r" b="b"/>
              <a:pathLst>
                <a:path w="38" h="34">
                  <a:moveTo>
                    <a:pt x="11" y="0"/>
                  </a:moveTo>
                  <a:cubicBezTo>
                    <a:pt x="8" y="8"/>
                    <a:pt x="3" y="23"/>
                    <a:pt x="0" y="34"/>
                  </a:cubicBezTo>
                  <a:cubicBezTo>
                    <a:pt x="5" y="34"/>
                    <a:pt x="19" y="34"/>
                    <a:pt x="24" y="34"/>
                  </a:cubicBezTo>
                  <a:cubicBezTo>
                    <a:pt x="26" y="34"/>
                    <a:pt x="27" y="34"/>
                    <a:pt x="28" y="32"/>
                  </a:cubicBezTo>
                  <a:cubicBezTo>
                    <a:pt x="29" y="30"/>
                    <a:pt x="30" y="28"/>
                    <a:pt x="30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7" y="20"/>
                    <a:pt x="22" y="20"/>
                  </a:cubicBezTo>
                  <a:cubicBezTo>
                    <a:pt x="26" y="20"/>
                    <a:pt x="29" y="19"/>
                    <a:pt x="31" y="16"/>
                  </a:cubicBezTo>
                  <a:cubicBezTo>
                    <a:pt x="31" y="16"/>
                    <a:pt x="32" y="14"/>
                    <a:pt x="32" y="13"/>
                  </a:cubicBezTo>
                  <a:cubicBezTo>
                    <a:pt x="28" y="13"/>
                    <a:pt x="18" y="13"/>
                    <a:pt x="18" y="13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9" y="6"/>
                    <a:pt x="31" y="6"/>
                  </a:cubicBezTo>
                  <a:cubicBezTo>
                    <a:pt x="34" y="6"/>
                    <a:pt x="36" y="5"/>
                    <a:pt x="37" y="3"/>
                  </a:cubicBezTo>
                  <a:cubicBezTo>
                    <a:pt x="38" y="1"/>
                    <a:pt x="38" y="0"/>
                    <a:pt x="38" y="0"/>
                  </a:cubicBezTo>
                  <a:cubicBezTo>
                    <a:pt x="38" y="0"/>
                    <a:pt x="17" y="0"/>
                    <a:pt x="11" y="0"/>
                  </a:cubicBezTo>
                </a:path>
              </a:pathLst>
            </a:custGeom>
            <a:solidFill>
              <a:srgbClr val="1F75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06" name="Freeform 182"/>
            <p:cNvSpPr>
              <a:spLocks noEditPoints="1"/>
            </p:cNvSpPr>
            <p:nvPr userDrawn="1"/>
          </p:nvSpPr>
          <p:spPr bwMode="auto">
            <a:xfrm>
              <a:off x="4993" y="4042"/>
              <a:ext cx="78" cy="66"/>
            </a:xfrm>
            <a:custGeom>
              <a:avLst/>
              <a:gdLst/>
              <a:ahLst/>
              <a:cxnLst>
                <a:cxn ang="0">
                  <a:pos x="28" y="10"/>
                </a:cxn>
                <a:cxn ang="0">
                  <a:pos x="28" y="12"/>
                </a:cxn>
                <a:cxn ang="0">
                  <a:pos x="17" y="20"/>
                </a:cxn>
                <a:cxn ang="0">
                  <a:pos x="15" y="20"/>
                </a:cxn>
                <a:cxn ang="0">
                  <a:pos x="20" y="5"/>
                </a:cxn>
                <a:cxn ang="0">
                  <a:pos x="25" y="5"/>
                </a:cxn>
                <a:cxn ang="0">
                  <a:pos x="28" y="10"/>
                </a:cxn>
                <a:cxn ang="0">
                  <a:pos x="37" y="2"/>
                </a:cxn>
                <a:cxn ang="0">
                  <a:pos x="27" y="0"/>
                </a:cxn>
                <a:cxn ang="0">
                  <a:pos x="10" y="0"/>
                </a:cxn>
                <a:cxn ang="0">
                  <a:pos x="0" y="34"/>
                </a:cxn>
                <a:cxn ang="0">
                  <a:pos x="11" y="34"/>
                </a:cxn>
                <a:cxn ang="0">
                  <a:pos x="14" y="24"/>
                </a:cxn>
                <a:cxn ang="0">
                  <a:pos x="20" y="24"/>
                </a:cxn>
                <a:cxn ang="0">
                  <a:pos x="39" y="12"/>
                </a:cxn>
                <a:cxn ang="0">
                  <a:pos x="37" y="2"/>
                </a:cxn>
              </a:cxnLst>
              <a:rect l="0" t="0" r="r" b="b"/>
              <a:pathLst>
                <a:path w="40" h="34">
                  <a:moveTo>
                    <a:pt x="28" y="10"/>
                  </a:moveTo>
                  <a:cubicBezTo>
                    <a:pt x="28" y="10"/>
                    <a:pt x="28" y="12"/>
                    <a:pt x="28" y="12"/>
                  </a:cubicBezTo>
                  <a:cubicBezTo>
                    <a:pt x="26" y="17"/>
                    <a:pt x="23" y="20"/>
                    <a:pt x="17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8" y="5"/>
                    <a:pt x="29" y="7"/>
                    <a:pt x="28" y="10"/>
                  </a:cubicBezTo>
                  <a:close/>
                  <a:moveTo>
                    <a:pt x="37" y="2"/>
                  </a:moveTo>
                  <a:cubicBezTo>
                    <a:pt x="35" y="0"/>
                    <a:pt x="32" y="0"/>
                    <a:pt x="27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6" y="34"/>
                    <a:pt x="11" y="34"/>
                  </a:cubicBezTo>
                  <a:cubicBezTo>
                    <a:pt x="12" y="30"/>
                    <a:pt x="14" y="24"/>
                    <a:pt x="14" y="24"/>
                  </a:cubicBezTo>
                  <a:cubicBezTo>
                    <a:pt x="15" y="24"/>
                    <a:pt x="20" y="24"/>
                    <a:pt x="20" y="24"/>
                  </a:cubicBezTo>
                  <a:cubicBezTo>
                    <a:pt x="30" y="24"/>
                    <a:pt x="36" y="20"/>
                    <a:pt x="39" y="12"/>
                  </a:cubicBezTo>
                  <a:cubicBezTo>
                    <a:pt x="40" y="8"/>
                    <a:pt x="40" y="4"/>
                    <a:pt x="37" y="2"/>
                  </a:cubicBezTo>
                </a:path>
              </a:pathLst>
            </a:custGeom>
            <a:solidFill>
              <a:srgbClr val="1F75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07" name="Freeform 183"/>
            <p:cNvSpPr>
              <a:spLocks noEditPoints="1"/>
            </p:cNvSpPr>
            <p:nvPr userDrawn="1"/>
          </p:nvSpPr>
          <p:spPr bwMode="auto">
            <a:xfrm>
              <a:off x="4922" y="4042"/>
              <a:ext cx="77" cy="66"/>
            </a:xfrm>
            <a:custGeom>
              <a:avLst/>
              <a:gdLst/>
              <a:ahLst/>
              <a:cxnLst>
                <a:cxn ang="0">
                  <a:pos x="28" y="10"/>
                </a:cxn>
                <a:cxn ang="0">
                  <a:pos x="28" y="12"/>
                </a:cxn>
                <a:cxn ang="0">
                  <a:pos x="17" y="20"/>
                </a:cxn>
                <a:cxn ang="0">
                  <a:pos x="15" y="20"/>
                </a:cxn>
                <a:cxn ang="0">
                  <a:pos x="20" y="5"/>
                </a:cxn>
                <a:cxn ang="0">
                  <a:pos x="25" y="5"/>
                </a:cxn>
                <a:cxn ang="0">
                  <a:pos x="28" y="10"/>
                </a:cxn>
                <a:cxn ang="0">
                  <a:pos x="37" y="2"/>
                </a:cxn>
                <a:cxn ang="0">
                  <a:pos x="27" y="0"/>
                </a:cxn>
                <a:cxn ang="0">
                  <a:pos x="11" y="0"/>
                </a:cxn>
                <a:cxn ang="0">
                  <a:pos x="0" y="34"/>
                </a:cxn>
                <a:cxn ang="0">
                  <a:pos x="11" y="34"/>
                </a:cxn>
                <a:cxn ang="0">
                  <a:pos x="14" y="24"/>
                </a:cxn>
                <a:cxn ang="0">
                  <a:pos x="20" y="24"/>
                </a:cxn>
                <a:cxn ang="0">
                  <a:pos x="39" y="12"/>
                </a:cxn>
                <a:cxn ang="0">
                  <a:pos x="37" y="2"/>
                </a:cxn>
              </a:cxnLst>
              <a:rect l="0" t="0" r="r" b="b"/>
              <a:pathLst>
                <a:path w="40" h="34">
                  <a:moveTo>
                    <a:pt x="28" y="10"/>
                  </a:moveTo>
                  <a:cubicBezTo>
                    <a:pt x="28" y="10"/>
                    <a:pt x="28" y="12"/>
                    <a:pt x="28" y="12"/>
                  </a:cubicBezTo>
                  <a:cubicBezTo>
                    <a:pt x="26" y="17"/>
                    <a:pt x="24" y="20"/>
                    <a:pt x="17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8" y="5"/>
                    <a:pt x="29" y="7"/>
                    <a:pt x="28" y="10"/>
                  </a:cubicBezTo>
                  <a:close/>
                  <a:moveTo>
                    <a:pt x="37" y="2"/>
                  </a:moveTo>
                  <a:cubicBezTo>
                    <a:pt x="35" y="0"/>
                    <a:pt x="32" y="0"/>
                    <a:pt x="2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6" y="34"/>
                    <a:pt x="11" y="34"/>
                  </a:cubicBezTo>
                  <a:cubicBezTo>
                    <a:pt x="12" y="30"/>
                    <a:pt x="14" y="24"/>
                    <a:pt x="14" y="24"/>
                  </a:cubicBezTo>
                  <a:cubicBezTo>
                    <a:pt x="15" y="24"/>
                    <a:pt x="20" y="24"/>
                    <a:pt x="20" y="24"/>
                  </a:cubicBezTo>
                  <a:cubicBezTo>
                    <a:pt x="30" y="24"/>
                    <a:pt x="36" y="20"/>
                    <a:pt x="39" y="12"/>
                  </a:cubicBezTo>
                  <a:cubicBezTo>
                    <a:pt x="40" y="8"/>
                    <a:pt x="40" y="4"/>
                    <a:pt x="37" y="2"/>
                  </a:cubicBezTo>
                </a:path>
              </a:pathLst>
            </a:custGeom>
            <a:solidFill>
              <a:srgbClr val="1F75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08" name="Freeform 184"/>
            <p:cNvSpPr>
              <a:spLocks/>
            </p:cNvSpPr>
            <p:nvPr userDrawn="1"/>
          </p:nvSpPr>
          <p:spPr bwMode="auto">
            <a:xfrm>
              <a:off x="5289" y="4040"/>
              <a:ext cx="55" cy="33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11" y="5"/>
                </a:cxn>
                <a:cxn ang="0">
                  <a:pos x="0" y="17"/>
                </a:cxn>
                <a:cxn ang="0">
                  <a:pos x="5" y="17"/>
                </a:cxn>
                <a:cxn ang="0">
                  <a:pos x="22" y="7"/>
                </a:cxn>
                <a:cxn ang="0">
                  <a:pos x="28" y="0"/>
                </a:cxn>
                <a:cxn ang="0">
                  <a:pos x="21" y="0"/>
                </a:cxn>
              </a:cxnLst>
              <a:rect l="0" t="0" r="r" b="b"/>
              <a:pathLst>
                <a:path w="28" h="17">
                  <a:moveTo>
                    <a:pt x="21" y="0"/>
                  </a:moveTo>
                  <a:cubicBezTo>
                    <a:pt x="17" y="0"/>
                    <a:pt x="14" y="2"/>
                    <a:pt x="11" y="5"/>
                  </a:cubicBezTo>
                  <a:cubicBezTo>
                    <a:pt x="6" y="13"/>
                    <a:pt x="4" y="16"/>
                    <a:pt x="0" y="17"/>
                  </a:cubicBezTo>
                  <a:cubicBezTo>
                    <a:pt x="1" y="17"/>
                    <a:pt x="4" y="17"/>
                    <a:pt x="5" y="17"/>
                  </a:cubicBezTo>
                  <a:cubicBezTo>
                    <a:pt x="14" y="16"/>
                    <a:pt x="17" y="15"/>
                    <a:pt x="22" y="7"/>
                  </a:cubicBezTo>
                  <a:cubicBezTo>
                    <a:pt x="24" y="4"/>
                    <a:pt x="26" y="1"/>
                    <a:pt x="28" y="0"/>
                  </a:cubicBezTo>
                  <a:cubicBezTo>
                    <a:pt x="28" y="0"/>
                    <a:pt x="23" y="0"/>
                    <a:pt x="21" y="0"/>
                  </a:cubicBezTo>
                </a:path>
              </a:pathLst>
            </a:custGeom>
            <a:solidFill>
              <a:srgbClr val="1F75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HGPｺﾞｼｯｸE" pitchFamily="50" charset="-128"/>
          <a:ea typeface="HGPｺﾞｼｯｸE" pitchFamily="50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HGPｺﾞｼｯｸE" pitchFamily="50" charset="-128"/>
          <a:ea typeface="HGPｺﾞｼｯｸE" pitchFamily="50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HGPｺﾞｼｯｸE" pitchFamily="50" charset="-128"/>
          <a:ea typeface="HGPｺﾞｼｯｸE" pitchFamily="50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HGPｺﾞｼｯｸE" pitchFamily="50" charset="-128"/>
          <a:ea typeface="HGPｺﾞｼｯｸE" pitchFamily="5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HGPｺﾞｼｯｸE" pitchFamily="50" charset="-128"/>
          <a:ea typeface="HGPｺﾞｼｯｸE" pitchFamily="50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HGPｺﾞｼｯｸE" pitchFamily="50" charset="-128"/>
          <a:ea typeface="HGPｺﾞｼｯｸE" pitchFamily="50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HGPｺﾞｼｯｸE" pitchFamily="50" charset="-128"/>
          <a:ea typeface="HGPｺﾞｼｯｸE" pitchFamily="50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HGPｺﾞｼｯｸE" pitchFamily="50" charset="-128"/>
          <a:ea typeface="HGPｺﾞｼｯｸE" pitchFamily="50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4.xml" Type="http://schemas.openxmlformats.org/officeDocument/2006/relationships/slideLayout"/><Relationship Id="rId2" Target="mailto:kinki_eneontai@n-koei.co.jp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4.xml" Type="http://schemas.openxmlformats.org/officeDocument/2006/relationships/slideLayout"/><Relationship Id="rId2" Target="../media/image3.pn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31CA2AFF-130B-42C9-A34A-54B7661982C4}"/>
              </a:ext>
            </a:extLst>
          </p:cNvPr>
          <p:cNvCxnSpPr>
            <a:cxnSpLocks/>
          </p:cNvCxnSpPr>
          <p:nvPr/>
        </p:nvCxnSpPr>
        <p:spPr>
          <a:xfrm>
            <a:off x="132595" y="548680"/>
            <a:ext cx="8831893" cy="0"/>
          </a:xfrm>
          <a:prstGeom prst="line">
            <a:avLst/>
          </a:prstGeom>
          <a:ln w="41275" cmpd="sng">
            <a:solidFill>
              <a:srgbClr val="0070C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文本框 16">
            <a:extLst>
              <a:ext uri="{FF2B5EF4-FFF2-40B4-BE49-F238E27FC236}">
                <a16:creationId xmlns:a16="http://schemas.microsoft.com/office/drawing/2014/main" id="{C80A7C42-F1A2-4A1D-8F48-358E9D9DCECC}"/>
              </a:ext>
            </a:extLst>
          </p:cNvPr>
          <p:cNvSpPr txBox="1"/>
          <p:nvPr/>
        </p:nvSpPr>
        <p:spPr>
          <a:xfrm>
            <a:off x="132594" y="87015"/>
            <a:ext cx="88318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627063" algn="l"/>
              </a:tabLst>
            </a:pPr>
            <a:r>
              <a:rPr lang="ja-JP" altLang="en-US" sz="2000" b="1" dirty="0"/>
              <a:t>第</a:t>
            </a:r>
            <a:r>
              <a:rPr lang="en-US" altLang="ja-JP" sz="2000" b="1" dirty="0"/>
              <a:t>2</a:t>
            </a:r>
            <a:r>
              <a:rPr lang="ja-JP" altLang="en-US" sz="2000" b="1" dirty="0"/>
              <a:t>回ビジネスマッチング会　民間企業向け事前質問 （</a:t>
            </a:r>
            <a:r>
              <a:rPr lang="en-US" altLang="ja-JP" sz="2000" b="1" dirty="0"/>
              <a:t>1/2</a:t>
            </a:r>
            <a:r>
              <a:rPr lang="ja-JP" altLang="en-US" sz="2000" b="1" dirty="0"/>
              <a:t>）</a:t>
            </a:r>
            <a:endParaRPr lang="zh-CN" altLang="en-US" sz="2000" b="1" dirty="0"/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C5708753-EB5D-46B4-A0C0-7C027D303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0532D-3822-4612-902B-C70DD21A3D64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1</a:t>
            </a:fld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3642E3A-C496-439F-9092-119751DB8255}"/>
              </a:ext>
            </a:extLst>
          </p:cNvPr>
          <p:cNvSpPr/>
          <p:nvPr/>
        </p:nvSpPr>
        <p:spPr>
          <a:xfrm>
            <a:off x="251520" y="753657"/>
            <a:ext cx="8712968" cy="360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bg1"/>
                </a:solidFill>
              </a:rPr>
              <a:t>企業名 </a:t>
            </a:r>
            <a:r>
              <a:rPr lang="ja-JP" altLang="en-US" dirty="0">
                <a:solidFill>
                  <a:schemeClr val="bg1"/>
                </a:solidFill>
              </a:rPr>
              <a:t>：</a:t>
            </a:r>
            <a:r>
              <a:rPr kumimoji="1" lang="en-US" altLang="ja-JP" dirty="0">
                <a:solidFill>
                  <a:schemeClr val="bg1"/>
                </a:solidFill>
              </a:rPr>
              <a:t> XXXXXXXXXX</a:t>
            </a:r>
            <a:r>
              <a:rPr kumimoji="1" lang="ja-JP" altLang="en-US" dirty="0">
                <a:solidFill>
                  <a:schemeClr val="bg1"/>
                </a:solidFill>
              </a:rPr>
              <a:t>株式会社 </a:t>
            </a:r>
            <a:endParaRPr kumimoji="1" lang="en-US" altLang="ja-JP" dirty="0">
              <a:solidFill>
                <a:schemeClr val="bg1"/>
              </a:solidFill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E70D80C-DF37-411F-914D-C36627925B2E}"/>
              </a:ext>
            </a:extLst>
          </p:cNvPr>
          <p:cNvSpPr/>
          <p:nvPr/>
        </p:nvSpPr>
        <p:spPr>
          <a:xfrm>
            <a:off x="216024" y="681648"/>
            <a:ext cx="8820472" cy="56490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1600" dirty="0"/>
          </a:p>
        </p:txBody>
      </p:sp>
      <p:graphicFrame>
        <p:nvGraphicFramePr>
          <p:cNvPr id="4" name="表 5">
            <a:extLst>
              <a:ext uri="{FF2B5EF4-FFF2-40B4-BE49-F238E27FC236}">
                <a16:creationId xmlns:a16="http://schemas.microsoft.com/office/drawing/2014/main" id="{CD99677F-1E76-40FF-BA33-E2862B0359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3325117"/>
              </p:ext>
            </p:extLst>
          </p:nvPr>
        </p:nvGraphicFramePr>
        <p:xfrm>
          <a:off x="323528" y="2337834"/>
          <a:ext cx="8640960" cy="39701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">
                  <a:extLst>
                    <a:ext uri="{9D8B030D-6E8A-4147-A177-3AD203B41FA5}">
                      <a16:colId xmlns:a16="http://schemas.microsoft.com/office/drawing/2014/main" val="3995451986"/>
                    </a:ext>
                  </a:extLst>
                </a:gridCol>
                <a:gridCol w="3960440">
                  <a:extLst>
                    <a:ext uri="{9D8B030D-6E8A-4147-A177-3AD203B41FA5}">
                      <a16:colId xmlns:a16="http://schemas.microsoft.com/office/drawing/2014/main" val="1042842093"/>
                    </a:ext>
                  </a:extLst>
                </a:gridCol>
                <a:gridCol w="4320480">
                  <a:extLst>
                    <a:ext uri="{9D8B030D-6E8A-4147-A177-3AD203B41FA5}">
                      <a16:colId xmlns:a16="http://schemas.microsoft.com/office/drawing/2014/main" val="2699204741"/>
                    </a:ext>
                  </a:extLst>
                </a:gridCol>
              </a:tblGrid>
              <a:tr h="27413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#</a:t>
                      </a:r>
                      <a:endParaRPr kumimoji="1" lang="ja-JP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質問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ご回答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8342729"/>
                  </a:ext>
                </a:extLst>
              </a:tr>
              <a:tr h="52586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御社が有する再生可能エネルギーサービスの分野をお知らせください。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</a:rPr>
                        <a:t>太陽光発電、風力発電、水力発電、バイオマス発電、その他（　　　　　　　　　　　　　　　　　　）</a:t>
                      </a:r>
                      <a:endParaRPr kumimoji="1" lang="en-US" altLang="ja-JP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43720"/>
                  </a:ext>
                </a:extLst>
              </a:tr>
              <a:tr h="24945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上記サービスに係る発電施設等の設置のご実績はありますか。</a:t>
                      </a:r>
                      <a:endParaRPr kumimoji="1" lang="ja-JP" altLang="en-US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</a:rPr>
                        <a:t>ある　　　　・　　　　ない</a:t>
                      </a:r>
                      <a:endParaRPr kumimoji="1" lang="en-US" altLang="ja-JP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497958"/>
                  </a:ext>
                </a:extLst>
              </a:tr>
              <a:tr h="19066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【</a:t>
                      </a:r>
                      <a:r>
                        <a:rPr kumimoji="1" lang="ja-JP" altLang="en-US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ご実績がある場合</a:t>
                      </a:r>
                      <a:r>
                        <a:rPr kumimoji="1" lang="en-US" altLang="ja-JP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】</a:t>
                      </a:r>
                      <a:r>
                        <a:rPr kumimoji="1" lang="ja-JP" altLang="en-US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場所、規模等をお聞かせください。</a:t>
                      </a:r>
                      <a:endParaRPr kumimoji="1" lang="en-US" altLang="ja-JP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※</a:t>
                      </a:r>
                      <a:r>
                        <a:rPr kumimoji="1" lang="ja-JP" altLang="en-US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複数ある場合は、行を追加してご記入下さい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</a:rPr>
                        <a:t>場所（　　　　　　　　　　　　　　　　　　　）</a:t>
                      </a:r>
                      <a:endParaRPr kumimoji="1" lang="en-US" altLang="ja-JP" sz="1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</a:rPr>
                        <a:t>最大規模（　　　　　　　　　　　　　　　</a:t>
                      </a:r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kW 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</a:rPr>
                        <a:t>）</a:t>
                      </a:r>
                      <a:endParaRPr kumimoji="1" lang="en-US" altLang="ja-JP" sz="1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</a:rPr>
                        <a:t>地元説明の有無（　　　　　　　　　　　　　　）</a:t>
                      </a:r>
                      <a:endParaRPr kumimoji="1" lang="en-US" altLang="ja-JP" sz="1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</a:rPr>
                        <a:t>その他留意点等（　　　　　　　　　　　　　　）</a:t>
                      </a:r>
                      <a:endParaRPr kumimoji="1" lang="en-US" altLang="ja-JP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7385099"/>
                  </a:ext>
                </a:extLst>
              </a:tr>
              <a:tr h="53748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【</a:t>
                      </a:r>
                      <a:r>
                        <a:rPr kumimoji="1" lang="ja-JP" altLang="en-US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ご実績がない場合</a:t>
                      </a:r>
                      <a:r>
                        <a:rPr kumimoji="1" lang="en-US" altLang="ja-JP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】</a:t>
                      </a:r>
                      <a:r>
                        <a:rPr kumimoji="1" lang="ja-JP" altLang="en-US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今回のマッチング会における参加の目的をお聞かせください。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</a:rPr>
                        <a:t>１．サービス（発電施設以外）のご提供が可能</a:t>
                      </a:r>
                      <a:endParaRPr kumimoji="1" lang="en-US" altLang="ja-JP" sz="1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</a:rPr>
                        <a:t>２．今後サービス（同上）の提供を予定している</a:t>
                      </a:r>
                      <a:endParaRPr kumimoji="1" lang="en-US" altLang="ja-JP" sz="1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</a:rPr>
                        <a:t>３．情報収集のため</a:t>
                      </a:r>
                      <a:endParaRPr kumimoji="1" lang="en-US" altLang="ja-JP" sz="1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</a:rPr>
                        <a:t>４</a:t>
                      </a:r>
                      <a:r>
                        <a:rPr kumimoji="1" lang="ja-JP" altLang="en-US" sz="1400">
                          <a:solidFill>
                            <a:schemeClr val="tx1"/>
                          </a:solidFill>
                        </a:rPr>
                        <a:t>．その他（　　　　　　　　　　　　　　　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</a:rPr>
                        <a:t>）</a:t>
                      </a:r>
                      <a:endParaRPr kumimoji="1" lang="en-US" altLang="ja-JP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809290"/>
                  </a:ext>
                </a:extLst>
              </a:tr>
              <a:tr h="64631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</a:rPr>
                        <a:t>地域の環境・生活と共生し、地域の社会経済に裨益する再エネの開発立地に向けた、貴社のお考えをお聞かせください。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XXXXX</a:t>
                      </a:r>
                    </a:p>
                    <a:p>
                      <a:endParaRPr kumimoji="1" lang="ja-JP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661749"/>
                  </a:ext>
                </a:extLst>
              </a:tr>
            </a:tbl>
          </a:graphicData>
        </a:graphic>
      </p:graphicFrame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FD08CD8-8646-42D2-9241-ADC5F0FDBB20}"/>
              </a:ext>
            </a:extLst>
          </p:cNvPr>
          <p:cNvSpPr txBox="1"/>
          <p:nvPr/>
        </p:nvSpPr>
        <p:spPr>
          <a:xfrm>
            <a:off x="467544" y="1185705"/>
            <a:ext cx="84066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ja-JP" sz="1800" b="1" dirty="0">
                <a:ln>
                  <a:noFill/>
                </a:ln>
                <a:solidFill>
                  <a:srgbClr val="FF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50" charset="-128"/>
                <a:cs typeface="Times New Roman" panose="02020603050405020304" pitchFamily="18" charset="0"/>
              </a:rPr>
              <a:t>返信期限：</a:t>
            </a:r>
            <a:r>
              <a:rPr lang="ja-JP" altLang="en-US" sz="1800" b="1" dirty="0">
                <a:ln>
                  <a:noFill/>
                </a:ln>
                <a:solidFill>
                  <a:srgbClr val="FF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50" charset="-128"/>
                <a:cs typeface="Times New Roman" panose="02020603050405020304" pitchFamily="18" charset="0"/>
              </a:rPr>
              <a:t>令和</a:t>
            </a:r>
            <a:r>
              <a:rPr lang="en-US" altLang="ja-JP" sz="1800" b="1">
                <a:ln>
                  <a:noFill/>
                </a:ln>
                <a:solidFill>
                  <a:srgbClr val="FF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50" charset="-128"/>
                <a:cs typeface="Times New Roman" panose="02020603050405020304" pitchFamily="18" charset="0"/>
              </a:rPr>
              <a:t>5</a:t>
            </a:r>
            <a:r>
              <a:rPr lang="ja-JP" altLang="ja-JP" sz="1800" b="1">
                <a:ln>
                  <a:noFill/>
                </a:ln>
                <a:solidFill>
                  <a:srgbClr val="FF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50" charset="-128"/>
                <a:cs typeface="Times New Roman" panose="02020603050405020304" pitchFamily="18" charset="0"/>
              </a:rPr>
              <a:t>年</a:t>
            </a:r>
            <a:r>
              <a:rPr lang="en-US" altLang="ja-JP" b="1" dirty="0">
                <a:solidFill>
                  <a:srgbClr val="FF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50" charset="-128"/>
                <a:cs typeface="Times New Roman" panose="02020603050405020304" pitchFamily="18" charset="0"/>
              </a:rPr>
              <a:t>1</a:t>
            </a:r>
            <a:r>
              <a:rPr lang="ja-JP" altLang="ja-JP" sz="1800" b="1" dirty="0">
                <a:ln>
                  <a:noFill/>
                </a:ln>
                <a:solidFill>
                  <a:srgbClr val="FF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50" charset="-128"/>
                <a:cs typeface="Times New Roman" panose="02020603050405020304" pitchFamily="18" charset="0"/>
              </a:rPr>
              <a:t>月</a:t>
            </a:r>
            <a:r>
              <a:rPr lang="en-US" altLang="ja-JP" sz="1800" b="1" dirty="0">
                <a:ln>
                  <a:noFill/>
                </a:ln>
                <a:solidFill>
                  <a:srgbClr val="FF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50" charset="-128"/>
                <a:cs typeface="Times New Roman" panose="02020603050405020304" pitchFamily="18" charset="0"/>
              </a:rPr>
              <a:t>6</a:t>
            </a:r>
            <a:r>
              <a:rPr lang="ja-JP" altLang="ja-JP" sz="1800" b="1" dirty="0">
                <a:ln>
                  <a:noFill/>
                </a:ln>
                <a:solidFill>
                  <a:srgbClr val="FF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50" charset="-128"/>
                <a:cs typeface="Times New Roman" panose="02020603050405020304" pitchFamily="18" charset="0"/>
              </a:rPr>
              <a:t>日（</a:t>
            </a:r>
            <a:r>
              <a:rPr lang="ja-JP" altLang="en-US" sz="1800" b="1" dirty="0">
                <a:ln>
                  <a:noFill/>
                </a:ln>
                <a:solidFill>
                  <a:srgbClr val="FF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50" charset="-128"/>
                <a:cs typeface="Times New Roman" panose="02020603050405020304" pitchFamily="18" charset="0"/>
              </a:rPr>
              <a:t>金</a:t>
            </a:r>
            <a:r>
              <a:rPr lang="ja-JP" altLang="ja-JP" sz="1800" b="1" dirty="0">
                <a:ln>
                  <a:noFill/>
                </a:ln>
                <a:solidFill>
                  <a:srgbClr val="FF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50" charset="-128"/>
                <a:cs typeface="Times New Roman" panose="02020603050405020304" pitchFamily="18" charset="0"/>
              </a:rPr>
              <a:t>）</a:t>
            </a:r>
            <a:r>
              <a:rPr lang="en-US" altLang="ja-JP" sz="1800" b="1" dirty="0">
                <a:ln>
                  <a:noFill/>
                </a:ln>
                <a:solidFill>
                  <a:srgbClr val="FF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50" charset="-128"/>
                <a:cs typeface="Times New Roman" panose="02020603050405020304" pitchFamily="18" charset="0"/>
              </a:rPr>
              <a:t>17:00</a:t>
            </a:r>
            <a:r>
              <a:rPr lang="ja-JP" altLang="ja-JP" sz="1800" b="1" dirty="0">
                <a:ln>
                  <a:noFill/>
                </a:ln>
                <a:solidFill>
                  <a:srgbClr val="FF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50" charset="-128"/>
                <a:cs typeface="Times New Roman" panose="02020603050405020304" pitchFamily="18" charset="0"/>
              </a:rPr>
              <a:t>必着　返信先：</a:t>
            </a:r>
            <a:r>
              <a:rPr lang="en-US" altLang="ja-JP" b="1" i="0" dirty="0">
                <a:solidFill>
                  <a:srgbClr val="FF0000"/>
                </a:solidFill>
                <a:effectLst/>
                <a:latin typeface="Roboto" panose="02000000000000000000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kinki_eneontai@n-koei.co.jp</a:t>
            </a:r>
            <a:endParaRPr lang="ja-JP" alt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13" name="表 5">
            <a:extLst>
              <a:ext uri="{FF2B5EF4-FFF2-40B4-BE49-F238E27FC236}">
                <a16:creationId xmlns:a16="http://schemas.microsoft.com/office/drawing/2014/main" id="{A8A17FCB-86D5-423D-8462-28615C2C10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993755"/>
              </p:ext>
            </p:extLst>
          </p:nvPr>
        </p:nvGraphicFramePr>
        <p:xfrm>
          <a:off x="323528" y="1617753"/>
          <a:ext cx="8640960" cy="612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2">
                  <a:extLst>
                    <a:ext uri="{9D8B030D-6E8A-4147-A177-3AD203B41FA5}">
                      <a16:colId xmlns:a16="http://schemas.microsoft.com/office/drawing/2014/main" val="3995451986"/>
                    </a:ext>
                  </a:extLst>
                </a:gridCol>
                <a:gridCol w="6192688">
                  <a:extLst>
                    <a:ext uri="{9D8B030D-6E8A-4147-A177-3AD203B41FA5}">
                      <a16:colId xmlns:a16="http://schemas.microsoft.com/office/drawing/2014/main" val="1042842093"/>
                    </a:ext>
                  </a:extLst>
                </a:gridCol>
              </a:tblGrid>
              <a:tr h="306034"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担当者名（部署・役職）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XXXXXXXX</a:t>
                      </a:r>
                      <a:r>
                        <a:rPr kumimoji="1" lang="ja-JP" alt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　（</a:t>
                      </a:r>
                      <a:r>
                        <a:rPr kumimoji="1" lang="en-US" altLang="ja-JP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XXXXXXXX</a:t>
                      </a:r>
                      <a:r>
                        <a:rPr kumimoji="1" lang="ja-JP" alt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部　</a:t>
                      </a:r>
                      <a:r>
                        <a:rPr kumimoji="1" lang="en-US" altLang="ja-JP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XXXX</a:t>
                      </a:r>
                      <a:r>
                        <a:rPr kumimoji="1" lang="ja-JP" alt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43720"/>
                  </a:ext>
                </a:extLst>
              </a:tr>
              <a:tr h="30603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kumimoji="1" lang="ja-JP" alt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連絡先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TEL : XXXXXXXXXXXXXXX,   E-mail : XXXXXXXXXXXXXXXXXX</a:t>
                      </a:r>
                      <a:endParaRPr kumimoji="1" lang="ja-JP" alt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4979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9776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31CA2AFF-130B-42C9-A34A-54B7661982C4}"/>
              </a:ext>
            </a:extLst>
          </p:cNvPr>
          <p:cNvCxnSpPr>
            <a:cxnSpLocks/>
          </p:cNvCxnSpPr>
          <p:nvPr/>
        </p:nvCxnSpPr>
        <p:spPr>
          <a:xfrm>
            <a:off x="132595" y="548680"/>
            <a:ext cx="8831893" cy="0"/>
          </a:xfrm>
          <a:prstGeom prst="line">
            <a:avLst/>
          </a:prstGeom>
          <a:ln w="41275" cmpd="sng">
            <a:solidFill>
              <a:srgbClr val="0070C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C5708753-EB5D-46B4-A0C0-7C027D303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0532D-3822-4612-902B-C70DD21A3D64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2</a:t>
            </a:fld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01EEC97-E2EC-43D3-95E0-B042EEF2679C}"/>
              </a:ext>
            </a:extLst>
          </p:cNvPr>
          <p:cNvSpPr/>
          <p:nvPr/>
        </p:nvSpPr>
        <p:spPr>
          <a:xfrm>
            <a:off x="216024" y="764704"/>
            <a:ext cx="8820472" cy="55446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1600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3642E3A-C496-439F-9092-119751DB8255}"/>
              </a:ext>
            </a:extLst>
          </p:cNvPr>
          <p:cNvSpPr/>
          <p:nvPr/>
        </p:nvSpPr>
        <p:spPr>
          <a:xfrm>
            <a:off x="323528" y="836712"/>
            <a:ext cx="8640960" cy="5760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bg1"/>
                </a:solidFill>
              </a:rPr>
              <a:t>企業名　　　： </a:t>
            </a:r>
            <a:r>
              <a:rPr kumimoji="1" lang="en-US" altLang="ja-JP" dirty="0">
                <a:solidFill>
                  <a:schemeClr val="bg1"/>
                </a:solidFill>
              </a:rPr>
              <a:t>XXXXXXXXXX</a:t>
            </a:r>
            <a:r>
              <a:rPr kumimoji="1" lang="ja-JP" altLang="en-US" dirty="0">
                <a:solidFill>
                  <a:schemeClr val="bg1"/>
                </a:solidFill>
              </a:rPr>
              <a:t>株式会社 </a:t>
            </a:r>
            <a:endParaRPr kumimoji="1" lang="en-US" altLang="ja-JP" dirty="0">
              <a:solidFill>
                <a:schemeClr val="bg1"/>
              </a:solidFill>
            </a:endParaRPr>
          </a:p>
          <a:p>
            <a:r>
              <a:rPr lang="ja-JP" altLang="en-US" dirty="0">
                <a:solidFill>
                  <a:schemeClr val="bg1"/>
                </a:solidFill>
              </a:rPr>
              <a:t>主なサービス： </a:t>
            </a:r>
            <a:r>
              <a:rPr lang="en-US" altLang="ja-JP" dirty="0">
                <a:solidFill>
                  <a:schemeClr val="bg1"/>
                </a:solidFill>
              </a:rPr>
              <a:t>XXXXXX</a:t>
            </a:r>
            <a:r>
              <a:rPr lang="ja-JP" altLang="en-US" dirty="0">
                <a:solidFill>
                  <a:schemeClr val="bg1"/>
                </a:solidFill>
              </a:rPr>
              <a:t>の製造・販売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FEDA113-867A-44B7-ADDD-98AC180C925F}"/>
              </a:ext>
            </a:extLst>
          </p:cNvPr>
          <p:cNvSpPr/>
          <p:nvPr/>
        </p:nvSpPr>
        <p:spPr>
          <a:xfrm>
            <a:off x="323528" y="5733256"/>
            <a:ext cx="8640960" cy="53063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200" dirty="0"/>
              <a:t>担当者　： </a:t>
            </a:r>
            <a:r>
              <a:rPr kumimoji="1" lang="en-US" altLang="ja-JP" sz="1200" dirty="0"/>
              <a:t>XXXXX</a:t>
            </a:r>
            <a:r>
              <a:rPr kumimoji="1" lang="ja-JP" altLang="en-US" sz="1200" dirty="0"/>
              <a:t>株式会社　営業部　課長　</a:t>
            </a:r>
            <a:r>
              <a:rPr kumimoji="1" lang="en-US" altLang="ja-JP" sz="1200" dirty="0"/>
              <a:t>XXXXXXXX</a:t>
            </a:r>
            <a:r>
              <a:rPr kumimoji="1" lang="ja-JP" altLang="en-US" sz="1200" dirty="0"/>
              <a:t> </a:t>
            </a:r>
            <a:endParaRPr kumimoji="1" lang="en-US" altLang="ja-JP" sz="1200" dirty="0"/>
          </a:p>
          <a:p>
            <a:r>
              <a:rPr lang="ja-JP" altLang="en-US" sz="1200" dirty="0"/>
              <a:t>連絡先　：</a:t>
            </a:r>
            <a:r>
              <a:rPr lang="en-US" altLang="ja-JP" sz="1200" dirty="0"/>
              <a:t>TEL 06-XXXX-XXXX</a:t>
            </a:r>
            <a:r>
              <a:rPr lang="ja-JP" altLang="en-US" sz="1200" dirty="0"/>
              <a:t>　</a:t>
            </a:r>
            <a:r>
              <a:rPr lang="en-US" altLang="ja-JP" sz="1200" dirty="0"/>
              <a:t>Email XXXXXXX@XXX.co.jp</a:t>
            </a:r>
            <a:endParaRPr kumimoji="1" lang="ja-JP" altLang="en-US" sz="1200" dirty="0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3CCE8366-66CF-42FE-BBDB-2C43C5511F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988840"/>
            <a:ext cx="3024336" cy="2546811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5561336F-07D1-4AC6-ABE7-045DF933D347}"/>
              </a:ext>
            </a:extLst>
          </p:cNvPr>
          <p:cNvSpPr/>
          <p:nvPr/>
        </p:nvSpPr>
        <p:spPr>
          <a:xfrm>
            <a:off x="3851920" y="1700808"/>
            <a:ext cx="4873511" cy="28083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1" lang="en-US" altLang="ja-JP" dirty="0">
                <a:solidFill>
                  <a:schemeClr val="tx1"/>
                </a:solidFill>
              </a:rPr>
              <a:t>XXXXXXXXXXXXXXXXXXXXXXXXXXXXXX</a:t>
            </a:r>
          </a:p>
          <a:p>
            <a:pPr algn="just"/>
            <a:r>
              <a:rPr kumimoji="1" lang="en-US" altLang="ja-JP" dirty="0">
                <a:solidFill>
                  <a:schemeClr val="tx1"/>
                </a:solidFill>
              </a:rPr>
              <a:t>XXXXXXXXXXXXXXXXXXXXXXXXXXXXXX</a:t>
            </a:r>
          </a:p>
          <a:p>
            <a:pPr algn="just"/>
            <a:r>
              <a:rPr kumimoji="1" lang="en-US" altLang="ja-JP" dirty="0">
                <a:solidFill>
                  <a:schemeClr val="tx1"/>
                </a:solidFill>
              </a:rPr>
              <a:t>XXXXXXXXXXXXXXXXXXXXXXXXXXXXXX</a:t>
            </a:r>
          </a:p>
          <a:p>
            <a:pPr algn="just"/>
            <a:r>
              <a:rPr lang="ja-JP" altLang="en-US" dirty="0">
                <a:solidFill>
                  <a:schemeClr val="tx1"/>
                </a:solidFill>
              </a:rPr>
              <a:t>　　</a:t>
            </a:r>
            <a:endParaRPr lang="en-US" altLang="ja-JP" dirty="0">
              <a:solidFill>
                <a:schemeClr val="tx1"/>
              </a:solidFill>
            </a:endParaRPr>
          </a:p>
          <a:p>
            <a:pPr algn="just"/>
            <a:endParaRPr lang="en-US" altLang="ja-JP" dirty="0">
              <a:solidFill>
                <a:schemeClr val="tx1"/>
              </a:solidFill>
            </a:endParaRPr>
          </a:p>
          <a:p>
            <a:pPr algn="ctr"/>
            <a:r>
              <a:rPr lang="ja-JP" altLang="en-US" b="1" dirty="0">
                <a:solidFill>
                  <a:schemeClr val="tx1"/>
                </a:solidFill>
              </a:rPr>
              <a:t>製品やサービスの解説</a:t>
            </a:r>
            <a:endParaRPr lang="en-US" altLang="ja-JP" b="1" dirty="0">
              <a:solidFill>
                <a:schemeClr val="tx1"/>
              </a:solidFill>
            </a:endParaRPr>
          </a:p>
          <a:p>
            <a:pPr algn="just"/>
            <a:endParaRPr lang="en-US" altLang="ja-JP" dirty="0">
              <a:solidFill>
                <a:schemeClr val="tx1"/>
              </a:solidFill>
            </a:endParaRPr>
          </a:p>
          <a:p>
            <a:pPr algn="just"/>
            <a:r>
              <a:rPr kumimoji="1" lang="en-US" altLang="ja-JP" dirty="0">
                <a:solidFill>
                  <a:schemeClr val="tx1"/>
                </a:solidFill>
              </a:rPr>
              <a:t>XXXXXXXXXXXXXXXXXXXXXXXXXXXXXX</a:t>
            </a:r>
          </a:p>
          <a:p>
            <a:pPr algn="just"/>
            <a:r>
              <a:rPr kumimoji="1" lang="en-US" altLang="ja-JP" dirty="0">
                <a:solidFill>
                  <a:schemeClr val="tx1"/>
                </a:solidFill>
              </a:rPr>
              <a:t>XXXXXXXXXXXXXXXXXXXXXXXXXXXXXX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62D9C99D-3C98-44FE-9944-7D487AE21476}"/>
              </a:ext>
            </a:extLst>
          </p:cNvPr>
          <p:cNvSpPr/>
          <p:nvPr/>
        </p:nvSpPr>
        <p:spPr>
          <a:xfrm>
            <a:off x="323528" y="1628800"/>
            <a:ext cx="3384376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b="1" dirty="0">
                <a:solidFill>
                  <a:schemeClr val="tx1"/>
                </a:solidFill>
              </a:rPr>
              <a:t>【</a:t>
            </a:r>
            <a:r>
              <a:rPr lang="ja-JP" altLang="en-US" b="1" dirty="0">
                <a:solidFill>
                  <a:schemeClr val="tx1"/>
                </a:solidFill>
              </a:rPr>
              <a:t>主な製品・サービスの概要</a:t>
            </a:r>
            <a:r>
              <a:rPr lang="en-US" altLang="ja-JP" b="1" dirty="0">
                <a:solidFill>
                  <a:schemeClr val="tx1"/>
                </a:solidFill>
              </a:rPr>
              <a:t>】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00773331-624B-4EB3-89AC-6E267AF5980F}"/>
              </a:ext>
            </a:extLst>
          </p:cNvPr>
          <p:cNvSpPr/>
          <p:nvPr/>
        </p:nvSpPr>
        <p:spPr>
          <a:xfrm>
            <a:off x="318212" y="4797152"/>
            <a:ext cx="3384376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b="1" dirty="0">
                <a:solidFill>
                  <a:schemeClr val="tx1"/>
                </a:solidFill>
              </a:rPr>
              <a:t>【</a:t>
            </a:r>
            <a:r>
              <a:rPr lang="ja-JP" altLang="en-US" b="1" dirty="0">
                <a:solidFill>
                  <a:schemeClr val="tx1"/>
                </a:solidFill>
              </a:rPr>
              <a:t>セールスポイント</a:t>
            </a:r>
            <a:r>
              <a:rPr lang="en-US" altLang="ja-JP" b="1" dirty="0">
                <a:solidFill>
                  <a:schemeClr val="tx1"/>
                </a:solidFill>
              </a:rPr>
              <a:t>】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2C706044-23AC-464F-983A-9BF59A81998E}"/>
              </a:ext>
            </a:extLst>
          </p:cNvPr>
          <p:cNvSpPr/>
          <p:nvPr/>
        </p:nvSpPr>
        <p:spPr>
          <a:xfrm>
            <a:off x="3851920" y="4725144"/>
            <a:ext cx="4873511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1" lang="en-US" altLang="ja-JP" dirty="0">
                <a:solidFill>
                  <a:schemeClr val="tx1"/>
                </a:solidFill>
              </a:rPr>
              <a:t>XXXXXXXXXXXXXXXXXXXXXXXXXXXXXX</a:t>
            </a:r>
          </a:p>
          <a:p>
            <a:pPr algn="just"/>
            <a:r>
              <a:rPr kumimoji="1" lang="en-US" altLang="ja-JP" dirty="0">
                <a:solidFill>
                  <a:schemeClr val="tx1"/>
                </a:solidFill>
              </a:rPr>
              <a:t>XXXXXXXXXXXXXXXXXXXXXXXXXXXXXX</a:t>
            </a:r>
          </a:p>
          <a:p>
            <a:pPr algn="just"/>
            <a:r>
              <a:rPr kumimoji="1" lang="en-US" altLang="ja-JP" dirty="0">
                <a:solidFill>
                  <a:schemeClr val="tx1"/>
                </a:solidFill>
              </a:rPr>
              <a:t>XXXXXXXXXXXXXXXXXXXXXXXXXXXXXX</a:t>
            </a:r>
          </a:p>
          <a:p>
            <a:pPr algn="just"/>
            <a:r>
              <a:rPr lang="ja-JP" altLang="en-US" dirty="0">
                <a:solidFill>
                  <a:schemeClr val="tx1"/>
                </a:solidFill>
              </a:rPr>
              <a:t>　　</a:t>
            </a:r>
            <a:endParaRPr lang="en-US" altLang="ja-JP" dirty="0">
              <a:solidFill>
                <a:schemeClr val="tx1"/>
              </a:solidFill>
            </a:endParaRPr>
          </a:p>
        </p:txBody>
      </p:sp>
      <p:sp>
        <p:nvSpPr>
          <p:cNvPr id="18" name="文本框 16">
            <a:extLst>
              <a:ext uri="{FF2B5EF4-FFF2-40B4-BE49-F238E27FC236}">
                <a16:creationId xmlns:a16="http://schemas.microsoft.com/office/drawing/2014/main" id="{9B52DF45-2CB1-42FE-9593-0B593E5BC3A3}"/>
              </a:ext>
            </a:extLst>
          </p:cNvPr>
          <p:cNvSpPr txBox="1"/>
          <p:nvPr/>
        </p:nvSpPr>
        <p:spPr>
          <a:xfrm>
            <a:off x="132594" y="87015"/>
            <a:ext cx="88318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627063" algn="l"/>
              </a:tabLst>
            </a:pPr>
            <a:r>
              <a:rPr lang="ja-JP" altLang="en-US" sz="2000" b="1" dirty="0"/>
              <a:t>第</a:t>
            </a:r>
            <a:r>
              <a:rPr lang="en-US" altLang="ja-JP" sz="2000" b="1" dirty="0"/>
              <a:t>2</a:t>
            </a:r>
            <a:r>
              <a:rPr lang="ja-JP" altLang="en-US" sz="2000" b="1" dirty="0"/>
              <a:t>回ビジネスマッチング会　民間企業向けエントリーシート （</a:t>
            </a:r>
            <a:r>
              <a:rPr lang="en-US" altLang="ja-JP" sz="2000" b="1" dirty="0"/>
              <a:t>2/2</a:t>
            </a:r>
            <a:r>
              <a:rPr lang="ja-JP" altLang="en-US" sz="2000" b="1" dirty="0"/>
              <a:t>）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908904154"/>
      </p:ext>
    </p:extLst>
  </p:cSld>
  <p:clrMapOvr>
    <a:masterClrMapping/>
  </p:clrMapOvr>
</p:sld>
</file>

<file path=ppt/theme/theme1.xml><?xml version="1.0" encoding="utf-8"?>
<a:theme xmlns:a="http://schemas.openxmlformats.org/drawingml/2006/main" name="pp2007">
  <a:themeElements>
    <a:clrScheme name="大阪・ホーチミン都市間連携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619D76"/>
      </a:accent1>
      <a:accent2>
        <a:srgbClr val="BBD3C8"/>
      </a:accent2>
      <a:accent3>
        <a:srgbClr val="D7E5DE"/>
      </a:accent3>
      <a:accent4>
        <a:srgbClr val="D33903"/>
      </a:accent4>
      <a:accent5>
        <a:srgbClr val="F68E86"/>
      </a:accent5>
      <a:accent6>
        <a:srgbClr val="FABDB8"/>
      </a:accent6>
      <a:hlink>
        <a:srgbClr val="002060"/>
      </a:hlink>
      <a:folHlink>
        <a:srgbClr val="081A84"/>
      </a:folHlink>
    </a:clrScheme>
    <a:fontScheme name="ユーザー定義 4">
      <a:majorFont>
        <a:latin typeface="Arial"/>
        <a:ea typeface="Meiryo UI"/>
        <a:cs typeface=""/>
      </a:majorFont>
      <a:minorFont>
        <a:latin typeface="Aria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owerpoi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1EAEA"/>
        </a:accent1>
        <a:accent2>
          <a:srgbClr val="0A1E92"/>
        </a:accent2>
        <a:accent3>
          <a:srgbClr val="FFFFFF"/>
        </a:accent3>
        <a:accent4>
          <a:srgbClr val="000000"/>
        </a:accent4>
        <a:accent5>
          <a:srgbClr val="E5F3F3"/>
        </a:accent5>
        <a:accent6>
          <a:srgbClr val="081A84"/>
        </a:accent6>
        <a:hlink>
          <a:srgbClr val="81BD1E"/>
        </a:hlink>
        <a:folHlink>
          <a:srgbClr val="FD9F0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<Relationships xmlns="http://schemas.openxmlformats.org/package/2006/relationships"><Relationship Id="rId1" Target="itemProps1.xml" Type="http://schemas.openxmlformats.org/officeDocument/2006/relationships/customXmlProps"/></Relationships>
</file>

<file path=customXml/_rels/item2.xml.rels><?xml version="1.0" encoding="UTF-8" standalone="yes"?><Relationships xmlns="http://schemas.openxmlformats.org/package/2006/relationships"><Relationship Id="rId1" Target="itemProps2.xml" Type="http://schemas.openxmlformats.org/officeDocument/2006/relationships/customXmlProps"/></Relationships>
</file>

<file path=customXml/_rels/item3.xml.rels><?xml version="1.0" encoding="UTF-8" standalone="yes"?><Relationships xmlns="http://schemas.openxmlformats.org/package/2006/relationships"><Relationship Id="rId1" Target="itemProps3.xml" Type="http://schemas.openxmlformats.org/officeDocument/2006/relationships/customXmlProps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49fd228-4e26-423c-a0f0-1a1be83eb1e4">
      <Terms xmlns="http://schemas.microsoft.com/office/infopath/2007/PartnerControls"/>
    </lcf76f155ced4ddcb4097134ff3c332f>
    <TaxCatchAll xmlns="82ad7ae5-7d1d-4f5f-bcbc-f9ce6e4f548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D66F766A9375B44848088FB27A44858" ma:contentTypeVersion="13" ma:contentTypeDescription="新しいドキュメントを作成します。" ma:contentTypeScope="" ma:versionID="b944582af4a6d713172076213cc9fdf8">
  <xsd:schema xmlns:xsd="http://www.w3.org/2001/XMLSchema" xmlns:xs="http://www.w3.org/2001/XMLSchema" xmlns:p="http://schemas.microsoft.com/office/2006/metadata/properties" xmlns:ns2="549fd228-4e26-423c-a0f0-1a1be83eb1e4" xmlns:ns3="82ad7ae5-7d1d-4f5f-bcbc-f9ce6e4f5489" targetNamespace="http://schemas.microsoft.com/office/2006/metadata/properties" ma:root="true" ma:fieldsID="54b04ebf862e1126f0ce7bfa19429d60" ns2:_="" ns3:_="">
    <xsd:import namespace="549fd228-4e26-423c-a0f0-1a1be83eb1e4"/>
    <xsd:import namespace="82ad7ae5-7d1d-4f5f-bcbc-f9ce6e4f548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9fd228-4e26-423c-a0f0-1a1be83eb1e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画像タグ" ma:readOnly="false" ma:fieldId="{5cf76f15-5ced-4ddc-b409-7134ff3c332f}" ma:taxonomyMulti="true" ma:sspId="87369404-55ef-400a-bfde-7777e30ffd2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ad7ae5-7d1d-4f5f-bcbc-f9ce6e4f5489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dafbddf6-7864-464d-8f11-dc43f1084b01}" ma:internalName="TaxCatchAll" ma:showField="CatchAllData" ma:web="82ad7ae5-7d1d-4f5f-bcbc-f9ce6e4f54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29A878F-FCE6-43CA-91A0-E957D68E7FB4}">
  <ds:schemaRefs>
    <ds:schemaRef ds:uri="http://schemas.microsoft.com/office/2006/metadata/properties"/>
    <ds:schemaRef ds:uri="http://purl.org/dc/terms/"/>
    <ds:schemaRef ds:uri="82ad7ae5-7d1d-4f5f-bcbc-f9ce6e4f5489"/>
    <ds:schemaRef ds:uri="549fd228-4e26-423c-a0f0-1a1be83eb1e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D535C49D-F591-4915-A75E-321EF16999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49fd228-4e26-423c-a0f0-1a1be83eb1e4"/>
    <ds:schemaRef ds:uri="82ad7ae5-7d1d-4f5f-bcbc-f9ce6e4f54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6FCCAB8-26DB-4AA2-A199-C0861B7616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Words>316</Words>
  <PresentationFormat>画面に合わせる (4:3)</PresentationFormat>
  <Paragraphs>54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HGPｺﾞｼｯｸE</vt:lpstr>
      <vt:lpstr>Meiryo UI</vt:lpstr>
      <vt:lpstr>Arial</vt:lpstr>
      <vt:lpstr>Roboto</vt:lpstr>
      <vt:lpstr>pp2007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0x0101006D66F766A9375B44848088FB27A44858</vt:lpwstr>
  </property>
  <property fmtid="{D5CDD505-2E9C-101B-9397-08002B2CF9AE}" pid="3" name="MediaServiceImageTags">
    <vt:lpwstr/>
  </property>
</Properties>
</file>