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14747703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748752-FDCB-8F74-6768-36DFA66F13D0}" name="岡﨑 真弓(OKAZAKI Mayumi)" initials="真岡" userId="S::MAYUMI_OKAZAKI@env.go.jp::637b9b24-93ea-482d-abff-aa94cf80d81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hangesInfos/changesInfo1.xml" Type="http://schemas.microsoft.com/office/2016/11/relationships/changesInfo"/><Relationship Id="rId11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八元 綾(YATSUMOTO Aya)" userId="049f6958-39a9-4a35-981a-ebf32e9566ef" providerId="ADAL" clId="{A68CCE1A-F849-4878-A379-F8D52DE5BAFD}"/>
    <pc:docChg chg="undo custSel modSld">
      <pc:chgData name="八元 綾(YATSUMOTO Aya)" userId="049f6958-39a9-4a35-981a-ebf32e9566ef" providerId="ADAL" clId="{A68CCE1A-F849-4878-A379-F8D52DE5BAFD}" dt="2026-01-22T06:48:56.496" v="51" actId="478"/>
      <pc:docMkLst>
        <pc:docMk/>
      </pc:docMkLst>
      <pc:sldChg chg="addSp delSp modSp mod">
        <pc:chgData name="八元 綾(YATSUMOTO Aya)" userId="049f6958-39a9-4a35-981a-ebf32e9566ef" providerId="ADAL" clId="{A68CCE1A-F849-4878-A379-F8D52DE5BAFD}" dt="2026-01-22T06:48:56.496" v="51" actId="478"/>
        <pc:sldMkLst>
          <pc:docMk/>
          <pc:sldMk cId="2578443708" sldId="2147477038"/>
        </pc:sldMkLst>
        <pc:spChg chg="mod">
          <ac:chgData name="八元 綾(YATSUMOTO Aya)" userId="049f6958-39a9-4a35-981a-ebf32e9566ef" providerId="ADAL" clId="{A68CCE1A-F849-4878-A379-F8D52DE5BAFD}" dt="2026-01-22T06:48:29.648" v="28" actId="14100"/>
          <ac:spMkLst>
            <pc:docMk/>
            <pc:sldMk cId="2578443708" sldId="2147477038"/>
            <ac:spMk id="41" creationId="{D1C3222A-CE74-A4B0-94F2-1E148B5964F2}"/>
          </ac:spMkLst>
        </pc:spChg>
      </pc:sldChg>
    </pc:docChg>
  </pc:docChgLst>
  <pc:docChgLst>
    <pc:chgData name="岡﨑 真弓(OKAZAKI Mayumi)" userId="637b9b24-93ea-482d-abff-aa94cf80d812" providerId="ADAL" clId="{3BC55B5B-5F44-49AA-AEB6-76C0A549067F}"/>
    <pc:docChg chg="modSld">
      <pc:chgData name="岡﨑 真弓(OKAZAKI Mayumi)" userId="637b9b24-93ea-482d-abff-aa94cf80d812" providerId="ADAL" clId="{3BC55B5B-5F44-49AA-AEB6-76C0A549067F}" dt="2026-01-22T07:19:40.826" v="30" actId="14100"/>
      <pc:docMkLst>
        <pc:docMk/>
      </pc:docMkLst>
      <pc:sldChg chg="modSp mod">
        <pc:chgData name="岡﨑 真弓(OKAZAKI Mayumi)" userId="637b9b24-93ea-482d-abff-aa94cf80d812" providerId="ADAL" clId="{3BC55B5B-5F44-49AA-AEB6-76C0A549067F}" dt="2026-01-22T07:19:40.826" v="30" actId="14100"/>
        <pc:sldMkLst>
          <pc:docMk/>
          <pc:sldMk cId="2578443708" sldId="2147477038"/>
        </pc:sldMkLst>
        <pc:spChg chg="mod">
          <ac:chgData name="岡﨑 真弓(OKAZAKI Mayumi)" userId="637b9b24-93ea-482d-abff-aa94cf80d812" providerId="ADAL" clId="{3BC55B5B-5F44-49AA-AEB6-76C0A549067F}" dt="2026-01-22T07:19:40.826" v="30" actId="14100"/>
          <ac:spMkLst>
            <pc:docMk/>
            <pc:sldMk cId="2578443708" sldId="2147477038"/>
            <ac:spMk id="32" creationId="{55EBB522-1091-D262-6ED7-312CD40B0396}"/>
          </ac:spMkLst>
        </pc:spChg>
      </pc:sldChg>
    </pc:docChg>
  </pc:docChgLst>
  <pc:docChgLst>
    <pc:chgData name="八元 綾(YATSUMOTO Aya)" userId="S::aya_yatsumoto@env.go.jp::049f6958-39a9-4a35-981a-ebf32e9566ef" providerId="AD" clId="Web-{BC73CF63-A097-04E4-8FEA-A9D44B124A48}"/>
    <pc:docChg chg="modSld">
      <pc:chgData name="八元 綾(YATSUMOTO Aya)" userId="S::aya_yatsumoto@env.go.jp::049f6958-39a9-4a35-981a-ebf32e9566ef" providerId="AD" clId="Web-{BC73CF63-A097-04E4-8FEA-A9D44B124A48}" dt="2026-01-22T09:40:21.303" v="1"/>
      <pc:docMkLst>
        <pc:docMk/>
      </pc:docMkLst>
      <pc:sldChg chg="addSp delSp">
        <pc:chgData name="八元 綾(YATSUMOTO Aya)" userId="S::aya_yatsumoto@env.go.jp::049f6958-39a9-4a35-981a-ebf32e9566ef" providerId="AD" clId="Web-{BC73CF63-A097-04E4-8FEA-A9D44B124A48}" dt="2026-01-22T09:40:21.303" v="1"/>
        <pc:sldMkLst>
          <pc:docMk/>
          <pc:sldMk cId="2578443708" sldId="2147477038"/>
        </pc:sldMkLst>
      </pc:sldChg>
    </pc:docChg>
  </pc:docChgLst>
  <pc:docChgLst>
    <pc:chgData name="八元 綾(YATSUMOTO Aya)" userId="S::aya_yatsumoto@env.go.jp::049f6958-39a9-4a35-981a-ebf32e9566ef" providerId="AD" clId="Web-{56A37C27-92EA-7F24-7750-DD03D0D7EB95}"/>
    <pc:docChg chg="modSld">
      <pc:chgData name="八元 綾(YATSUMOTO Aya)" userId="S::aya_yatsumoto@env.go.jp::049f6958-39a9-4a35-981a-ebf32e9566ef" providerId="AD" clId="Web-{56A37C27-92EA-7F24-7750-DD03D0D7EB95}" dt="2026-01-22T09:24:33.602" v="0" actId="20577"/>
      <pc:docMkLst>
        <pc:docMk/>
      </pc:docMkLst>
      <pc:sldChg chg="modSp">
        <pc:chgData name="八元 綾(YATSUMOTO Aya)" userId="S::aya_yatsumoto@env.go.jp::049f6958-39a9-4a35-981a-ebf32e9566ef" providerId="AD" clId="Web-{56A37C27-92EA-7F24-7750-DD03D0D7EB95}" dt="2026-01-22T09:24:33.602" v="0" actId="20577"/>
        <pc:sldMkLst>
          <pc:docMk/>
          <pc:sldMk cId="2578443708" sldId="2147477038"/>
        </pc:sldMkLst>
        <pc:spChg chg="mod">
          <ac:chgData name="八元 綾(YATSUMOTO Aya)" userId="S::aya_yatsumoto@env.go.jp::049f6958-39a9-4a35-981a-ebf32e9566ef" providerId="AD" clId="Web-{56A37C27-92EA-7F24-7750-DD03D0D7EB95}" dt="2026-01-22T09:24:33.602" v="0" actId="20577"/>
          <ac:spMkLst>
            <pc:docMk/>
            <pc:sldMk cId="2578443708" sldId="2147477038"/>
            <ac:spMk id="32" creationId="{55EBB522-1091-D262-6ED7-312CD40B0396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4.jpeg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65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2263"/>
            </a:lvl1pPr>
            <a:lvl2pPr marL="430997" indent="0" algn="ctr">
              <a:buNone/>
              <a:defRPr sz="1886"/>
            </a:lvl2pPr>
            <a:lvl3pPr marL="861993" indent="0" algn="ctr">
              <a:buNone/>
              <a:defRPr sz="1697"/>
            </a:lvl3pPr>
            <a:lvl4pPr marL="1292990" indent="0" algn="ctr">
              <a:buNone/>
              <a:defRPr sz="1509"/>
            </a:lvl4pPr>
            <a:lvl5pPr marL="1723986" indent="0" algn="ctr">
              <a:buNone/>
              <a:defRPr sz="1509"/>
            </a:lvl5pPr>
            <a:lvl6pPr marL="2154983" indent="0" algn="ctr">
              <a:buNone/>
              <a:defRPr sz="1509"/>
            </a:lvl6pPr>
            <a:lvl7pPr marL="2585979" indent="0" algn="ctr">
              <a:buNone/>
              <a:defRPr sz="1509"/>
            </a:lvl7pPr>
            <a:lvl8pPr marL="3016975" indent="0" algn="ctr">
              <a:buNone/>
              <a:defRPr sz="1509"/>
            </a:lvl8pPr>
            <a:lvl9pPr marL="3447971" indent="0" algn="ctr">
              <a:buNone/>
              <a:defRPr sz="1509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48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61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730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58" y="6403453"/>
            <a:ext cx="8643193" cy="32368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3EF348-FC06-1848-85F5-04404EE0C18F}"/>
              </a:ext>
            </a:extLst>
          </p:cNvPr>
          <p:cNvSpPr txBox="1"/>
          <p:nvPr userDrawn="1"/>
        </p:nvSpPr>
        <p:spPr>
          <a:xfrm>
            <a:off x="238859" y="6446109"/>
            <a:ext cx="1022696" cy="237116"/>
          </a:xfrm>
          <a:prstGeom prst="rect">
            <a:avLst/>
          </a:prstGeom>
          <a:noFill/>
        </p:spPr>
        <p:txBody>
          <a:bodyPr wrap="square" lIns="92365" rtlCol="0" anchor="ctr">
            <a:spAutoFit/>
          </a:bodyPr>
          <a:lstStyle/>
          <a:p>
            <a:pPr lvl="0"/>
            <a:r>
              <a:rPr lang="ja-JP" altLang="en-US" sz="941" b="1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お問合せ先：</a:t>
            </a: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6109DDF5-F374-FC42-ADF9-8071A9BC06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1151" y="160982"/>
            <a:ext cx="620651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65847" y="537882"/>
            <a:ext cx="802027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65235" y="215901"/>
            <a:ext cx="8021515" cy="282575"/>
          </a:xfrm>
        </p:spPr>
        <p:txBody>
          <a:bodyPr lIns="108000" tIns="72000" rIns="0" bIns="0" anchor="ctr"/>
          <a:lstStyle>
            <a:lvl1pPr marL="0" indent="0">
              <a:buNone/>
              <a:defRPr sz="1539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事業名を記入（○○省連携事業）</a:t>
            </a:r>
          </a:p>
        </p:txBody>
      </p:sp>
      <p:cxnSp>
        <p:nvCxnSpPr>
          <p:cNvPr id="8" name="直線コネクタ 7"/>
          <p:cNvCxnSpPr/>
          <p:nvPr userDrawn="1"/>
        </p:nvCxnSpPr>
        <p:spPr>
          <a:xfrm flipV="1">
            <a:off x="5216858" y="2631284"/>
            <a:ext cx="3644766" cy="8416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261951" y="2626611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 userDrawn="1"/>
        </p:nvSpPr>
        <p:spPr>
          <a:xfrm>
            <a:off x="244825" y="2457216"/>
            <a:ext cx="3644766" cy="184218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2. </a:t>
            </a:r>
            <a:r>
              <a:rPr kumimoji="1" lang="ja-JP" altLang="en-US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事業内容</a:t>
            </a:r>
          </a:p>
        </p:txBody>
      </p:sp>
      <p:cxnSp>
        <p:nvCxnSpPr>
          <p:cNvPr id="33" name="直線コネクタ 32"/>
          <p:cNvCxnSpPr/>
          <p:nvPr userDrawn="1"/>
        </p:nvCxnSpPr>
        <p:spPr>
          <a:xfrm flipV="1">
            <a:off x="261951" y="5462043"/>
            <a:ext cx="4674931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36"/>
          <p:cNvSpPr>
            <a:spLocks noGrp="1"/>
          </p:cNvSpPr>
          <p:nvPr>
            <p:ph type="body" sz="quarter" idx="12" hasCustomPrompt="1"/>
          </p:nvPr>
        </p:nvSpPr>
        <p:spPr>
          <a:xfrm>
            <a:off x="5472084" y="2417643"/>
            <a:ext cx="3389539" cy="219920"/>
          </a:xfrm>
        </p:spPr>
        <p:txBody>
          <a:bodyPr lIns="0" tIns="0" bIns="0" anchor="b" anchorCtr="0">
            <a:normAutofit/>
          </a:bodyPr>
          <a:lstStyle>
            <a:lvl1pPr marL="0" indent="0">
              <a:buNone/>
              <a:defRPr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補助対象、支援対象の例、事業イメージ </a:t>
            </a:r>
            <a:r>
              <a:rPr kumimoji="1" lang="en-US" altLang="ja-JP"/>
              <a:t>etc.</a:t>
            </a:r>
            <a:endParaRPr kumimoji="1" lang="ja-JP" altLang="en-US"/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285884" y="5267816"/>
            <a:ext cx="3644766" cy="230384"/>
          </a:xfrm>
          <a:prstGeom prst="rect">
            <a:avLst/>
          </a:prstGeom>
          <a:noFill/>
        </p:spPr>
        <p:txBody>
          <a:bodyPr wrap="square" lIns="0" bIns="0" rtlCol="0" anchor="b">
            <a:spAutoFit/>
          </a:bodyPr>
          <a:lstStyle/>
          <a:p>
            <a:r>
              <a:rPr kumimoji="1" lang="en-US" altLang="ja-JP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 </a:t>
            </a:r>
            <a:r>
              <a:rPr kumimoji="1" lang="ja-JP" altLang="en-US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事業スキーム</a:t>
            </a:r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13" hasCustomPrompt="1"/>
          </p:nvPr>
        </p:nvSpPr>
        <p:spPr>
          <a:xfrm>
            <a:off x="1248367" y="5482315"/>
            <a:ext cx="3679863" cy="301438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26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赤色の吹出しに示した選択肢の中から選択して記載</a:t>
            </a:r>
            <a:endParaRPr kumimoji="1" lang="en-US" altLang="ja-JP"/>
          </a:p>
        </p:txBody>
      </p:sp>
      <p:sp>
        <p:nvSpPr>
          <p:cNvPr id="39" name="テキスト プレースホルダー 37"/>
          <p:cNvSpPr>
            <a:spLocks noGrp="1"/>
          </p:cNvSpPr>
          <p:nvPr>
            <p:ph type="body" sz="quarter" idx="14" hasCustomPrompt="1"/>
          </p:nvPr>
        </p:nvSpPr>
        <p:spPr>
          <a:xfrm>
            <a:off x="261951" y="2676492"/>
            <a:ext cx="4674931" cy="2577852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事業内容を説明</a:t>
            </a:r>
            <a:endParaRPr kumimoji="1" lang="en-US" altLang="ja-JP"/>
          </a:p>
        </p:txBody>
      </p:sp>
      <p:pic>
        <p:nvPicPr>
          <p:cNvPr id="41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lum bright="70000" contrast="-7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59" y="1227283"/>
            <a:ext cx="8626720" cy="353861"/>
          </a:xfrm>
          <a:prstGeom prst="rect">
            <a:avLst/>
          </a:prstGeom>
          <a:ln>
            <a:noFill/>
          </a:ln>
        </p:spPr>
      </p:pic>
      <p:sp>
        <p:nvSpPr>
          <p:cNvPr id="44" name="テキスト プレースホルダー 37"/>
          <p:cNvSpPr>
            <a:spLocks noGrp="1"/>
          </p:cNvSpPr>
          <p:nvPr>
            <p:ph type="body" sz="quarter" idx="15" hasCustomPrompt="1"/>
          </p:nvPr>
        </p:nvSpPr>
        <p:spPr>
          <a:xfrm>
            <a:off x="1197646" y="1630925"/>
            <a:ext cx="7663977" cy="716205"/>
          </a:xfrm>
        </p:spPr>
        <p:txBody>
          <a:bodyPr tIns="72000" anchor="t">
            <a:noAutofit/>
          </a:bodyPr>
          <a:lstStyle>
            <a:lvl1pPr marL="195499" indent="-195499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26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事業の目的を箇条書きで記載。</a:t>
            </a:r>
            <a:endParaRPr kumimoji="1" lang="en-US" altLang="ja-JP"/>
          </a:p>
          <a:p>
            <a:pPr lvl="0"/>
            <a:r>
              <a:rPr kumimoji="1" lang="ja-JP" altLang="en-US"/>
              <a:t>　</a:t>
            </a:r>
            <a:endParaRPr kumimoji="1" lang="en-US" altLang="ja-JP"/>
          </a:p>
          <a:p>
            <a:pPr lvl="0"/>
            <a:r>
              <a:rPr kumimoji="1" lang="ja-JP" altLang="en-US"/>
              <a:t>　</a:t>
            </a:r>
            <a:endParaRPr kumimoji="1" lang="en-US" altLang="ja-JP"/>
          </a:p>
          <a:p>
            <a:pPr lvl="0"/>
            <a:endParaRPr kumimoji="1" lang="en-US" altLang="ja-JP"/>
          </a:p>
        </p:txBody>
      </p:sp>
      <p:cxnSp>
        <p:nvCxnSpPr>
          <p:cNvPr id="45" name="直線コネクタ 44"/>
          <p:cNvCxnSpPr/>
          <p:nvPr userDrawn="1"/>
        </p:nvCxnSpPr>
        <p:spPr>
          <a:xfrm flipV="1">
            <a:off x="1174755" y="1699129"/>
            <a:ext cx="0" cy="648000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 userDrawn="1"/>
        </p:nvSpPr>
        <p:spPr>
          <a:xfrm>
            <a:off x="238858" y="1933867"/>
            <a:ext cx="1004970" cy="184218"/>
          </a:xfrm>
          <a:prstGeom prst="rect">
            <a:avLst/>
          </a:prstGeom>
          <a:noFill/>
        </p:spPr>
        <p:txBody>
          <a:bodyPr wrap="square" lIns="0" tIns="0" bIns="0" rtlCol="0" anchor="ctr">
            <a:spAutoFit/>
          </a:bodyPr>
          <a:lstStyle/>
          <a:p>
            <a:pPr algn="l"/>
            <a:r>
              <a:rPr kumimoji="1" lang="en-US" altLang="ja-JP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1. </a:t>
            </a:r>
            <a:r>
              <a:rPr kumimoji="1" lang="ja-JP" altLang="en-US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事業目的</a:t>
            </a:r>
          </a:p>
        </p:txBody>
      </p:sp>
      <p:sp>
        <p:nvSpPr>
          <p:cNvPr id="53" name="テキスト プレースホルダー 36"/>
          <p:cNvSpPr>
            <a:spLocks noGrp="1"/>
          </p:cNvSpPr>
          <p:nvPr>
            <p:ph type="body" sz="quarter" idx="16" hasCustomPrompt="1"/>
          </p:nvPr>
        </p:nvSpPr>
        <p:spPr>
          <a:xfrm>
            <a:off x="247507" y="1263797"/>
            <a:ext cx="8573539" cy="282575"/>
          </a:xfrm>
        </p:spPr>
        <p:txBody>
          <a:bodyPr lIns="108000" tIns="72000" bIns="0" anchor="t">
            <a:noAutofit/>
          </a:bodyPr>
          <a:lstStyle>
            <a:lvl1pPr marL="0" indent="0">
              <a:buNone/>
              <a:defRPr sz="1197" b="1">
                <a:solidFill>
                  <a:srgbClr val="007A6B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事業のポイントを簡潔に「です･ます調」で記載　</a:t>
            </a:r>
          </a:p>
        </p:txBody>
      </p:sp>
      <p:sp>
        <p:nvSpPr>
          <p:cNvPr id="55" name="テキスト プレースホルダー 37"/>
          <p:cNvSpPr>
            <a:spLocks noGrp="1"/>
          </p:cNvSpPr>
          <p:nvPr>
            <p:ph type="body" sz="quarter" idx="17" hasCustomPrompt="1"/>
          </p:nvPr>
        </p:nvSpPr>
        <p:spPr>
          <a:xfrm>
            <a:off x="565288" y="903179"/>
            <a:ext cx="7957130" cy="297913"/>
          </a:xfrm>
        </p:spPr>
        <p:txBody>
          <a:bodyPr tIns="72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/>
              <a:t>【</a:t>
            </a:r>
            <a:r>
              <a:rPr kumimoji="1" lang="ja-JP" altLang="en-US"/>
              <a:t>令和７年度要求額 </a:t>
            </a:r>
            <a:r>
              <a:rPr kumimoji="1" lang="en-US" altLang="ja-JP"/>
              <a:t>0,000</a:t>
            </a:r>
            <a:r>
              <a:rPr kumimoji="1" lang="ja-JP" altLang="en-US"/>
              <a:t>百万円（</a:t>
            </a:r>
            <a:r>
              <a:rPr kumimoji="1" lang="en-US" altLang="ja-JP"/>
              <a:t>0,000</a:t>
            </a:r>
            <a:r>
              <a:rPr kumimoji="1" lang="ja-JP" altLang="en-US"/>
              <a:t>百万円）</a:t>
            </a:r>
            <a:r>
              <a:rPr kumimoji="1" lang="en-US" altLang="ja-JP"/>
              <a:t>】</a:t>
            </a:r>
          </a:p>
        </p:txBody>
      </p:sp>
      <p:sp>
        <p:nvSpPr>
          <p:cNvPr id="57" name="テキスト プレースホルダー 37"/>
          <p:cNvSpPr>
            <a:spLocks noGrp="1"/>
          </p:cNvSpPr>
          <p:nvPr>
            <p:ph type="body" sz="quarter" idx="18" hasCustomPrompt="1"/>
          </p:nvPr>
        </p:nvSpPr>
        <p:spPr>
          <a:xfrm>
            <a:off x="5245888" y="2682834"/>
            <a:ext cx="3646066" cy="3618478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図・写真等を交えつつ、このスペースに納まるよう記述</a:t>
            </a:r>
            <a:endParaRPr kumimoji="1" lang="en-US" altLang="ja-JP"/>
          </a:p>
        </p:txBody>
      </p:sp>
      <p:sp>
        <p:nvSpPr>
          <p:cNvPr id="28" name="角丸四角形吹き出し 27"/>
          <p:cNvSpPr/>
          <p:nvPr userDrawn="1"/>
        </p:nvSpPr>
        <p:spPr>
          <a:xfrm>
            <a:off x="9433271" y="2136460"/>
            <a:ext cx="1615515" cy="866550"/>
          </a:xfrm>
          <a:prstGeom prst="wedgeRoundRectCallout">
            <a:avLst>
              <a:gd name="adj1" fmla="val -64653"/>
              <a:gd name="adj2" fmla="val -14033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「補助対象」、「委託内容」、「活用事例」、「事業イメージ」の中からタイトルを選択。</a:t>
            </a:r>
            <a:endParaRPr kumimoji="1" lang="en-US" altLang="ja-JP" sz="898"/>
          </a:p>
          <a:p>
            <a:r>
              <a:rPr kumimoji="1" lang="ja-JP" altLang="en-US" sz="898"/>
              <a:t>［ﾒｲﾘｵ、太字、</a:t>
            </a:r>
            <a:r>
              <a:rPr kumimoji="1" lang="en-US" altLang="ja-JP" sz="898"/>
              <a:t>14pt</a:t>
            </a:r>
            <a:r>
              <a:rPr kumimoji="1" lang="ja-JP" altLang="en-US" sz="898"/>
              <a:t>］</a:t>
            </a:r>
          </a:p>
        </p:txBody>
      </p:sp>
      <p:sp>
        <p:nvSpPr>
          <p:cNvPr id="29" name="角丸四角形吹き出し 28"/>
          <p:cNvSpPr/>
          <p:nvPr userDrawn="1"/>
        </p:nvSpPr>
        <p:spPr>
          <a:xfrm>
            <a:off x="-2291667" y="1502792"/>
            <a:ext cx="2071226" cy="407913"/>
          </a:xfrm>
          <a:prstGeom prst="wedgeRoundRectCallout">
            <a:avLst>
              <a:gd name="adj1" fmla="val 59760"/>
              <a:gd name="adj2" fmla="val 53205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事業の目的を箇条書きで記載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［ﾒｲﾘｵ、標準、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</a:p>
        </p:txBody>
      </p:sp>
      <p:sp>
        <p:nvSpPr>
          <p:cNvPr id="34" name="角丸四角形吹き出し 33"/>
          <p:cNvSpPr/>
          <p:nvPr userDrawn="1"/>
        </p:nvSpPr>
        <p:spPr>
          <a:xfrm>
            <a:off x="-1801215" y="19012"/>
            <a:ext cx="1615515" cy="407913"/>
          </a:xfrm>
          <a:prstGeom prst="wedgeRoundRectCallout">
            <a:avLst>
              <a:gd name="adj1" fmla="val 60551"/>
              <a:gd name="adj2" fmla="val 28100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事業名を記載</a:t>
            </a:r>
            <a:endParaRPr kumimoji="1" lang="en-US" altLang="ja-JP" sz="898"/>
          </a:p>
          <a:p>
            <a:r>
              <a:rPr kumimoji="1" lang="ja-JP" altLang="en-US" sz="898"/>
              <a:t>［ﾒｲﾘｵ、太字、</a:t>
            </a:r>
            <a:r>
              <a:rPr kumimoji="1" lang="en-US" altLang="ja-JP" sz="898"/>
              <a:t>18pt</a:t>
            </a:r>
            <a:r>
              <a:rPr kumimoji="1" lang="ja-JP" altLang="en-US" sz="898"/>
              <a:t>］</a:t>
            </a:r>
          </a:p>
        </p:txBody>
      </p:sp>
      <p:sp>
        <p:nvSpPr>
          <p:cNvPr id="40" name="角丸四角形吹き出し 39"/>
          <p:cNvSpPr/>
          <p:nvPr userDrawn="1"/>
        </p:nvSpPr>
        <p:spPr>
          <a:xfrm>
            <a:off x="-2581353" y="985153"/>
            <a:ext cx="2360912" cy="407913"/>
          </a:xfrm>
          <a:prstGeom prst="wedgeRoundRectCallout">
            <a:avLst>
              <a:gd name="adj1" fmla="val 61078"/>
              <a:gd name="adj2" fmla="val 36534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事業のポイントを簡潔に記載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［です･ます調、ﾒｲﾘｵ、太字、</a:t>
            </a:r>
            <a:r>
              <a:rPr kumimoji="1" lang="en-US" altLang="ja-JP" sz="898"/>
              <a:t>14pt</a:t>
            </a:r>
            <a:r>
              <a:rPr kumimoji="1" lang="ja-JP" altLang="en-US" sz="898"/>
              <a:t>］</a:t>
            </a:r>
          </a:p>
        </p:txBody>
      </p:sp>
      <p:sp>
        <p:nvSpPr>
          <p:cNvPr id="42" name="角丸四角形吹き出し 41"/>
          <p:cNvSpPr/>
          <p:nvPr userDrawn="1"/>
        </p:nvSpPr>
        <p:spPr>
          <a:xfrm>
            <a:off x="9372738" y="637447"/>
            <a:ext cx="2056311" cy="866550"/>
          </a:xfrm>
          <a:prstGeom prst="wedgeRoundRectCallout">
            <a:avLst>
              <a:gd name="adj1" fmla="val -59476"/>
              <a:gd name="adj2" fmla="val -4995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予算額を記載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898"/>
              <a:t>【</a:t>
            </a:r>
            <a:r>
              <a:rPr kumimoji="1" lang="ja-JP" altLang="en-US" sz="898"/>
              <a:t>令和７年度要求額  </a:t>
            </a:r>
            <a:r>
              <a:rPr kumimoji="1" lang="en-US" altLang="ja-JP" sz="898"/>
              <a:t>0,000</a:t>
            </a:r>
            <a:r>
              <a:rPr kumimoji="1" lang="ja-JP" altLang="en-US" sz="898"/>
              <a:t>百万円（</a:t>
            </a:r>
            <a:r>
              <a:rPr kumimoji="1" lang="en-US" altLang="ja-JP" sz="898"/>
              <a:t>0,000</a:t>
            </a:r>
            <a:r>
              <a:rPr kumimoji="1" lang="ja-JP" altLang="en-US" sz="898"/>
              <a:t>百万円）</a:t>
            </a:r>
            <a:r>
              <a:rPr kumimoji="1" lang="en-US" altLang="ja-JP" sz="898"/>
              <a:t>】</a:t>
            </a:r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［ﾒｲﾘｵ、標準、</a:t>
            </a:r>
            <a:r>
              <a:rPr kumimoji="1" lang="en-US" altLang="ja-JP" sz="898"/>
              <a:t>13pt</a:t>
            </a:r>
            <a:r>
              <a:rPr kumimoji="1" lang="ja-JP" altLang="en-US" sz="898"/>
              <a:t>、数字は半角］</a:t>
            </a:r>
            <a:endParaRPr kumimoji="1" lang="en-US" altLang="ja-JP" sz="898"/>
          </a:p>
        </p:txBody>
      </p:sp>
      <p:sp>
        <p:nvSpPr>
          <p:cNvPr id="43" name="角丸四角形吹き出し 42"/>
          <p:cNvSpPr/>
          <p:nvPr userDrawn="1"/>
        </p:nvSpPr>
        <p:spPr>
          <a:xfrm>
            <a:off x="-2811041" y="2009376"/>
            <a:ext cx="2686143" cy="560792"/>
          </a:xfrm>
          <a:prstGeom prst="wedgeRoundRectCallout">
            <a:avLst>
              <a:gd name="adj1" fmla="val 54579"/>
              <a:gd name="adj2" fmla="val 74907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事業内容を説明。冒頭で手短に、事業の背景について触れること。</a:t>
            </a:r>
            <a:endParaRPr kumimoji="1" lang="en-US" altLang="ja-JP" sz="898"/>
          </a:p>
          <a:p>
            <a:r>
              <a:rPr kumimoji="1" lang="ja-JP" altLang="en-US" sz="898"/>
              <a:t>［ﾒｲﾘｵ、標準、</a:t>
            </a:r>
            <a:r>
              <a:rPr kumimoji="1" lang="en-US" altLang="ja-JP" sz="898"/>
              <a:t>11 or 12pt</a:t>
            </a:r>
            <a:r>
              <a:rPr kumimoji="1" lang="ja-JP" altLang="en-US" sz="898"/>
              <a:t>］</a:t>
            </a:r>
          </a:p>
        </p:txBody>
      </p:sp>
      <p:sp>
        <p:nvSpPr>
          <p:cNvPr id="46" name="テキスト プレースホルダー 37"/>
          <p:cNvSpPr>
            <a:spLocks noGrp="1"/>
          </p:cNvSpPr>
          <p:nvPr>
            <p:ph type="body" sz="quarter" idx="20" hasCustomPrompt="1"/>
          </p:nvPr>
        </p:nvSpPr>
        <p:spPr>
          <a:xfrm>
            <a:off x="1248367" y="5793828"/>
            <a:ext cx="3679862" cy="280263"/>
          </a:xfrm>
        </p:spPr>
        <p:txBody>
          <a:bodyPr lIns="90000" tIns="36000" rIns="90000" bIns="36000" anchor="ctr">
            <a:normAutofit/>
          </a:bodyPr>
          <a:lstStyle>
            <a:lvl1pPr marL="0" marR="0" indent="0" algn="l" defTabSz="7820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026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marL="0" marR="0" lvl="0" indent="0" algn="l" defTabSz="7820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/>
              <a:t>橙色の吹出しに示した選択肢の中から選択して記載</a:t>
            </a:r>
            <a:endParaRPr kumimoji="1" lang="en-US" altLang="ja-JP"/>
          </a:p>
        </p:txBody>
      </p:sp>
      <p:sp>
        <p:nvSpPr>
          <p:cNvPr id="47" name="テキスト プレースホルダー 37"/>
          <p:cNvSpPr>
            <a:spLocks noGrp="1"/>
          </p:cNvSpPr>
          <p:nvPr>
            <p:ph type="body" sz="quarter" idx="21" hasCustomPrompt="1"/>
          </p:nvPr>
        </p:nvSpPr>
        <p:spPr>
          <a:xfrm>
            <a:off x="1248365" y="6084165"/>
            <a:ext cx="3680912" cy="280940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026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令和７年度～令和○年度　と記載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52046" y="6086137"/>
            <a:ext cx="999605" cy="220041"/>
          </a:xfrm>
          <a:prstGeom prst="rect">
            <a:avLst/>
          </a:prstGeom>
          <a:noFill/>
        </p:spPr>
        <p:txBody>
          <a:bodyPr wrap="square" lIns="76971" tIns="30788" rIns="76971" bIns="30788" rtlCol="0">
            <a:spAutoFit/>
          </a:bodyPr>
          <a:lstStyle/>
          <a:p>
            <a:r>
              <a:rPr kumimoji="1" lang="ja-JP" altLang="en-US" sz="1026">
                <a:latin typeface="メイリオ" panose="020B0604030504040204" pitchFamily="50" charset="-128"/>
                <a:ea typeface="メイリオ" panose="020B0604030504040204" pitchFamily="50" charset="-128"/>
              </a:rPr>
              <a:t>■実施期間</a:t>
            </a:r>
          </a:p>
        </p:txBody>
      </p:sp>
      <p:sp>
        <p:nvSpPr>
          <p:cNvPr id="50" name="テキスト ボックス 49"/>
          <p:cNvSpPr txBox="1"/>
          <p:nvPr userDrawn="1"/>
        </p:nvSpPr>
        <p:spPr>
          <a:xfrm>
            <a:off x="252046" y="5562771"/>
            <a:ext cx="963326" cy="220041"/>
          </a:xfrm>
          <a:prstGeom prst="rect">
            <a:avLst/>
          </a:prstGeom>
          <a:noFill/>
        </p:spPr>
        <p:txBody>
          <a:bodyPr wrap="square" lIns="76971" tIns="30788" rIns="76971" bIns="30788" rtlCol="0" anchor="ctr">
            <a:spAutoFit/>
          </a:bodyPr>
          <a:lstStyle/>
          <a:p>
            <a:r>
              <a:rPr kumimoji="1" lang="ja-JP" altLang="en-US" sz="1026">
                <a:latin typeface="メイリオ" panose="020B0604030504040204" pitchFamily="50" charset="-128"/>
                <a:ea typeface="メイリオ" panose="020B0604030504040204" pitchFamily="50" charset="-128"/>
              </a:rPr>
              <a:t>■事業形態</a:t>
            </a:r>
          </a:p>
        </p:txBody>
      </p:sp>
      <p:sp>
        <p:nvSpPr>
          <p:cNvPr id="52" name="角丸四角形吹き出し 51"/>
          <p:cNvSpPr/>
          <p:nvPr userDrawn="1"/>
        </p:nvSpPr>
        <p:spPr>
          <a:xfrm>
            <a:off x="9576278" y="3283655"/>
            <a:ext cx="1615515" cy="1478065"/>
          </a:xfrm>
          <a:prstGeom prst="wedgeRoundRectCallout">
            <a:avLst>
              <a:gd name="adj1" fmla="val -75955"/>
              <a:gd name="adj2" fmla="val -14033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図・写真等を交えつつ、このスペースに納まるよう記述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小見出し［ﾒｲﾘｵ、濃青緑、太字、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本文［ﾒｲﾘｵ、標準、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  <a:endParaRPr kumimoji="1" lang="en-US" altLang="ja-JP" sz="898"/>
          </a:p>
        </p:txBody>
      </p:sp>
      <p:sp>
        <p:nvSpPr>
          <p:cNvPr id="54" name="角丸四角形吹き出し 53"/>
          <p:cNvSpPr/>
          <p:nvPr userDrawn="1"/>
        </p:nvSpPr>
        <p:spPr>
          <a:xfrm>
            <a:off x="9528249" y="5711840"/>
            <a:ext cx="1615515" cy="1019428"/>
          </a:xfrm>
          <a:prstGeom prst="wedgeRoundRectCallout">
            <a:avLst>
              <a:gd name="adj1" fmla="val -71913"/>
              <a:gd name="adj2" fmla="val 26005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問い合わせ先を記載</a:t>
            </a:r>
            <a:endParaRPr kumimoji="1" lang="en-US" altLang="ja-JP" sz="898"/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898" b="1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環境省○○局○○課 ○○室　電話：</a:t>
            </a:r>
            <a:r>
              <a:rPr lang="en-US" altLang="ja-JP" sz="898" b="1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03-5521-xxxx</a:t>
            </a:r>
          </a:p>
          <a:p>
            <a:pPr marL="0" marR="0" lvl="0" indent="0" algn="l" defTabSz="7819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98"/>
              <a:t>［ﾒｲﾘｵ、太字、</a:t>
            </a:r>
            <a:r>
              <a:rPr kumimoji="1" lang="en-US" altLang="ja-JP" sz="898"/>
              <a:t>12pt</a:t>
            </a:r>
            <a:r>
              <a:rPr kumimoji="1" lang="ja-JP" altLang="en-US" sz="898" err="1"/>
              <a:t>、</a:t>
            </a:r>
            <a:r>
              <a:rPr kumimoji="1" lang="ja-JP" altLang="en-US" sz="898"/>
              <a:t>電話番号は半角］</a:t>
            </a:r>
            <a:endParaRPr lang="ja-JP" altLang="en-US" sz="898" b="1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6" name="テキスト プレースホルダー 37"/>
          <p:cNvSpPr>
            <a:spLocks noGrp="1"/>
          </p:cNvSpPr>
          <p:nvPr>
            <p:ph type="body" sz="quarter" idx="22" hasCustomPrompt="1"/>
          </p:nvPr>
        </p:nvSpPr>
        <p:spPr>
          <a:xfrm>
            <a:off x="1115794" y="6408533"/>
            <a:ext cx="7692479" cy="291046"/>
          </a:xfrm>
        </p:spPr>
        <p:txBody>
          <a:bodyPr tIns="72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環境省○○局△△課□□室　　　　　　電話：</a:t>
            </a:r>
            <a:r>
              <a:rPr kumimoji="1" lang="en-US" altLang="ja-JP"/>
              <a:t>03-5521-××××</a:t>
            </a:r>
          </a:p>
        </p:txBody>
      </p:sp>
      <p:sp>
        <p:nvSpPr>
          <p:cNvPr id="58" name="角丸四角形吹き出し 57"/>
          <p:cNvSpPr/>
          <p:nvPr userDrawn="1"/>
        </p:nvSpPr>
        <p:spPr>
          <a:xfrm>
            <a:off x="-2965510" y="2728327"/>
            <a:ext cx="2686143" cy="1396127"/>
          </a:xfrm>
          <a:prstGeom prst="wedgeRoundRectCallout">
            <a:avLst>
              <a:gd name="adj1" fmla="val 60509"/>
              <a:gd name="adj2" fmla="val 129075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以下から選択：</a:t>
            </a:r>
            <a:endParaRPr kumimoji="1" lang="en-US" altLang="ja-JP" sz="898"/>
          </a:p>
          <a:p>
            <a:r>
              <a:rPr kumimoji="1" lang="ja-JP" altLang="en-US" sz="898"/>
              <a:t>請負事業／委託事業／直接補助事業／直接補助事業（基金）／間接補助事業／交付金／交付金（基金）</a:t>
            </a:r>
            <a:endParaRPr kumimoji="1" lang="en-US" altLang="ja-JP" sz="898"/>
          </a:p>
          <a:p>
            <a:pPr>
              <a:spcBef>
                <a:spcPts val="513"/>
              </a:spcBef>
            </a:pPr>
            <a:r>
              <a:rPr kumimoji="1" lang="en-US" altLang="ja-JP" sz="898"/>
              <a:t>※ </a:t>
            </a:r>
            <a:r>
              <a:rPr kumimoji="1" lang="ja-JP" altLang="en-US" sz="898"/>
              <a:t>補助事業の場合は補助率も記載</a:t>
            </a:r>
          </a:p>
          <a:p>
            <a:r>
              <a:rPr kumimoji="1" lang="en-US" altLang="ja-JP" sz="898"/>
              <a:t>※</a:t>
            </a:r>
            <a:r>
              <a:rPr kumimoji="1" lang="ja-JP" altLang="en-US" sz="898"/>
              <a:t>複数の事業種別がある場合や特殊なスキームの場合は、適宜記載</a:t>
            </a:r>
          </a:p>
          <a:p>
            <a:r>
              <a:rPr kumimoji="1" lang="ja-JP" altLang="en-US" sz="898"/>
              <a:t>［ﾒｲﾘｵ、標準、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</a:p>
        </p:txBody>
      </p:sp>
      <p:sp>
        <p:nvSpPr>
          <p:cNvPr id="61" name="角丸四角形吹き出し 60"/>
          <p:cNvSpPr/>
          <p:nvPr userDrawn="1"/>
        </p:nvSpPr>
        <p:spPr>
          <a:xfrm>
            <a:off x="-2965510" y="4455437"/>
            <a:ext cx="2377205" cy="1172307"/>
          </a:xfrm>
          <a:prstGeom prst="wedgeRoundRectCallout">
            <a:avLst>
              <a:gd name="adj1" fmla="val 75043"/>
              <a:gd name="adj2" fmla="val 61796"/>
              <a:gd name="adj3" fmla="val 1666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「■選択」の欄は、事業形態に合わせ、以下の様に記載</a:t>
            </a:r>
            <a:endParaRPr kumimoji="1" lang="en-US" altLang="ja-JP" sz="898"/>
          </a:p>
          <a:p>
            <a:r>
              <a:rPr kumimoji="1" lang="ja-JP" altLang="en-US" sz="898"/>
              <a:t>①請負事業：■請負先</a:t>
            </a:r>
            <a:endParaRPr kumimoji="1" lang="en-US" altLang="ja-JP" sz="898"/>
          </a:p>
          <a:p>
            <a:r>
              <a:rPr kumimoji="1" lang="ja-JP" altLang="en-US" sz="898"/>
              <a:t>②委託事業：■委託先</a:t>
            </a:r>
            <a:endParaRPr kumimoji="1" lang="en-US" altLang="ja-JP" sz="898"/>
          </a:p>
          <a:p>
            <a:r>
              <a:rPr kumimoji="1" lang="ja-JP" altLang="en-US" sz="898"/>
              <a:t>③補助事業：■補助対象</a:t>
            </a:r>
            <a:endParaRPr kumimoji="1" lang="en-US" altLang="ja-JP" sz="898"/>
          </a:p>
          <a:p>
            <a:r>
              <a:rPr kumimoji="1" lang="ja-JP" altLang="en-US" sz="898"/>
              <a:t>④交付金：　■交付対象</a:t>
            </a:r>
            <a:endParaRPr kumimoji="1" lang="en-US" altLang="ja-JP" sz="898"/>
          </a:p>
          <a:p>
            <a:r>
              <a:rPr kumimoji="1" lang="ja-JP" altLang="en-US" sz="898"/>
              <a:t>［ﾒｲﾘｵ、標準、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</a:p>
        </p:txBody>
      </p:sp>
      <p:sp>
        <p:nvSpPr>
          <p:cNvPr id="63" name="角丸四角形吹き出し 62"/>
          <p:cNvSpPr/>
          <p:nvPr userDrawn="1"/>
        </p:nvSpPr>
        <p:spPr>
          <a:xfrm>
            <a:off x="-2656572" y="5905444"/>
            <a:ext cx="2377205" cy="866550"/>
          </a:xfrm>
          <a:prstGeom prst="wedgeRoundRectCallout">
            <a:avLst>
              <a:gd name="adj1" fmla="val 62083"/>
              <a:gd name="adj2" fmla="val -44515"/>
              <a:gd name="adj3" fmla="val 16667"/>
            </a:avLst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r>
              <a:rPr kumimoji="1" lang="ja-JP" altLang="en-US" sz="898"/>
              <a:t>以下から選択：</a:t>
            </a:r>
            <a:endParaRPr kumimoji="1" lang="en-US" altLang="ja-JP" sz="898"/>
          </a:p>
          <a:p>
            <a:r>
              <a:rPr kumimoji="1" lang="zh-TW" altLang="en-US" sz="898"/>
              <a:t>民間事業者</a:t>
            </a:r>
            <a:r>
              <a:rPr kumimoji="1" lang="ja-JP" altLang="en-US" sz="898"/>
              <a:t>・</a:t>
            </a:r>
            <a:r>
              <a:rPr kumimoji="1" lang="zh-TW" altLang="en-US" sz="898"/>
              <a:t>団体／非営利団体／大学／研究機関／地方公共団体／都道府県／</a:t>
            </a:r>
            <a:r>
              <a:rPr kumimoji="1" lang="ja-JP" altLang="en-US" sz="898"/>
              <a:t>市区町村</a:t>
            </a:r>
          </a:p>
          <a:p>
            <a:r>
              <a:rPr kumimoji="1" lang="ja-JP" altLang="en-US" sz="898"/>
              <a:t>［ﾒｲﾘｵ、標準、</a:t>
            </a:r>
            <a:r>
              <a:rPr kumimoji="1" lang="en-US" altLang="ja-JP" sz="898"/>
              <a:t>12pt</a:t>
            </a:r>
            <a:r>
              <a:rPr kumimoji="1" lang="ja-JP" altLang="en-US" sz="898"/>
              <a:t>］</a:t>
            </a:r>
          </a:p>
        </p:txBody>
      </p:sp>
      <p:sp>
        <p:nvSpPr>
          <p:cNvPr id="65" name="テキスト プレースホルダー 37"/>
          <p:cNvSpPr>
            <a:spLocks noGrp="1"/>
          </p:cNvSpPr>
          <p:nvPr>
            <p:ph type="body" sz="quarter" idx="23" hasCustomPrompt="1"/>
          </p:nvPr>
        </p:nvSpPr>
        <p:spPr>
          <a:xfrm>
            <a:off x="252045" y="5786213"/>
            <a:ext cx="987668" cy="295816"/>
          </a:xfrm>
        </p:spPr>
        <p:txBody>
          <a:bodyPr tIns="36000" bIns="36000" anchor="ctr"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■選択</a:t>
            </a:r>
            <a:endParaRPr kumimoji="1" lang="en-US" altLang="ja-JP"/>
          </a:p>
        </p:txBody>
      </p:sp>
      <p:sp>
        <p:nvSpPr>
          <p:cNvPr id="49" name="テキスト ボックス 48"/>
          <p:cNvSpPr txBox="1"/>
          <p:nvPr userDrawn="1"/>
        </p:nvSpPr>
        <p:spPr>
          <a:xfrm>
            <a:off x="5249537" y="2460268"/>
            <a:ext cx="598154" cy="184218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4. </a:t>
            </a:r>
            <a:endParaRPr kumimoji="1" lang="ja-JP" altLang="en-US" sz="1197" b="1">
              <a:solidFill>
                <a:srgbClr val="009C89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角丸四角形吹き出し 50"/>
          <p:cNvSpPr/>
          <p:nvPr userDrawn="1"/>
        </p:nvSpPr>
        <p:spPr>
          <a:xfrm>
            <a:off x="-1838841" y="502082"/>
            <a:ext cx="1615515" cy="407913"/>
          </a:xfrm>
          <a:prstGeom prst="wedgeRoundRectCallout">
            <a:avLst>
              <a:gd name="adj1" fmla="val 62073"/>
              <a:gd name="adj2" fmla="val 4926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関連する</a:t>
            </a:r>
            <a:r>
              <a:rPr kumimoji="1" lang="en-US" altLang="ja-JP" sz="898"/>
              <a:t>SDGs</a:t>
            </a:r>
            <a:r>
              <a:rPr kumimoji="1" lang="ja-JP" altLang="en-US" sz="898"/>
              <a:t>のアイコンを１つ以上記載</a:t>
            </a:r>
          </a:p>
        </p:txBody>
      </p:sp>
    </p:spTree>
    <p:extLst>
      <p:ext uri="{BB962C8B-B14F-4D97-AF65-F5344CB8AC3E}">
        <p14:creationId xmlns:p14="http://schemas.microsoft.com/office/powerpoint/2010/main" val="643490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368">
          <p15:clr>
            <a:srgbClr val="FBAE40"/>
          </p15:clr>
        </p15:guide>
        <p15:guide id="3" pos="186">
          <p15:clr>
            <a:srgbClr val="FBAE40"/>
          </p15:clr>
        </p15:guide>
        <p15:guide id="4" pos="6549">
          <p15:clr>
            <a:srgbClr val="FBAE40"/>
          </p15:clr>
        </p15:guide>
        <p15:guide id="5" pos="3636">
          <p15:clr>
            <a:srgbClr val="FBAE40"/>
          </p15:clr>
        </p15:guide>
        <p15:guide id="6" pos="3858">
          <p15:clr>
            <a:srgbClr val="FBAE40"/>
          </p15:clr>
        </p15:guide>
        <p15:guide id="7" orient="horz" pos="131">
          <p15:clr>
            <a:srgbClr val="FBAE40"/>
          </p15:clr>
        </p15:guide>
        <p15:guide id="8" orient="horz" pos="463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枚目以降（1段組ver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65846" y="493442"/>
            <a:ext cx="862610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65236" y="213200"/>
            <a:ext cx="8614114" cy="280243"/>
          </a:xfrm>
        </p:spPr>
        <p:txBody>
          <a:bodyPr lIns="108000" tIns="72000" rIns="0" bIns="0" anchor="t">
            <a:normAutofit/>
          </a:bodyPr>
          <a:lstStyle>
            <a:lvl1pPr marL="0" indent="0" algn="r">
              <a:buNone/>
              <a:defRPr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事業名を記入（○○省連携事業）</a:t>
            </a:r>
          </a:p>
        </p:txBody>
      </p:sp>
      <p:cxnSp>
        <p:nvCxnSpPr>
          <p:cNvPr id="9" name="直線コネクタ 8"/>
          <p:cNvCxnSpPr/>
          <p:nvPr userDrawn="1"/>
        </p:nvCxnSpPr>
        <p:spPr>
          <a:xfrm>
            <a:off x="252047" y="6669088"/>
            <a:ext cx="8627303" cy="0"/>
          </a:xfrm>
          <a:prstGeom prst="line">
            <a:avLst/>
          </a:prstGeom>
          <a:ln w="63500" cmpd="sng">
            <a:solidFill>
              <a:srgbClr val="009C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角丸四角形吹き出し 50"/>
          <p:cNvSpPr/>
          <p:nvPr userDrawn="1"/>
        </p:nvSpPr>
        <p:spPr>
          <a:xfrm>
            <a:off x="9331513" y="2052"/>
            <a:ext cx="1615515" cy="407913"/>
          </a:xfrm>
          <a:prstGeom prst="wedgeRoundRectCallout">
            <a:avLst>
              <a:gd name="adj1" fmla="val -60992"/>
              <a:gd name="adj2" fmla="val 14907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事業名を記載</a:t>
            </a:r>
            <a:endParaRPr kumimoji="1" lang="en-US" altLang="ja-JP" sz="898"/>
          </a:p>
          <a:p>
            <a:r>
              <a:rPr kumimoji="1" lang="ja-JP" altLang="en-US" sz="898"/>
              <a:t>［ﾒｲﾘｵ、太字、</a:t>
            </a:r>
            <a:r>
              <a:rPr kumimoji="1" lang="en-US" altLang="ja-JP" sz="898"/>
              <a:t>14pt</a:t>
            </a:r>
            <a:r>
              <a:rPr kumimoji="1" lang="ja-JP" altLang="en-US" sz="898"/>
              <a:t>］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1" hasCustomPrompt="1"/>
          </p:nvPr>
        </p:nvSpPr>
        <p:spPr>
          <a:xfrm>
            <a:off x="252047" y="644525"/>
            <a:ext cx="8626720" cy="59007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257"/>
              </a:spcBef>
              <a:buNone/>
              <a:defRPr sz="1197" b="1">
                <a:solidFill>
                  <a:srgbClr val="009C89"/>
                </a:solidFill>
              </a:defRPr>
            </a:lvl1pPr>
            <a:lvl2pPr marL="0" indent="0">
              <a:lnSpc>
                <a:spcPct val="100000"/>
              </a:lnSpc>
              <a:spcBef>
                <a:spcPts val="257"/>
              </a:spcBef>
              <a:buFont typeface="Arial" panose="020B0604020202020204" pitchFamily="34" charset="0"/>
              <a:buNone/>
              <a:defRPr sz="1197">
                <a:solidFill>
                  <a:schemeClr val="tx1"/>
                </a:solidFill>
              </a:defRPr>
            </a:lvl2pPr>
          </a:lstStyle>
          <a:p>
            <a:pPr lvl="0"/>
            <a:r>
              <a:rPr kumimoji="1" lang="ja-JP" altLang="en-US"/>
              <a:t>小見出し</a:t>
            </a:r>
          </a:p>
          <a:p>
            <a:pPr lvl="1"/>
            <a:r>
              <a:rPr kumimoji="1" lang="ja-JP" altLang="en-US"/>
              <a:t>この文書はダミーです。小見出しは、</a:t>
            </a:r>
            <a:r>
              <a:rPr kumimoji="1" lang="en-US" altLang="ja-JP"/>
              <a:t>[</a:t>
            </a:r>
            <a:r>
              <a:rPr kumimoji="1" lang="ja-JP" altLang="en-US"/>
              <a:t>メイリオ、太字、</a:t>
            </a:r>
            <a:r>
              <a:rPr kumimoji="1" lang="en-US" altLang="ja-JP"/>
              <a:t>14pt]</a:t>
            </a:r>
            <a:r>
              <a:rPr kumimoji="1" lang="ja-JP" altLang="en-US" err="1"/>
              <a:t>、</a:t>
            </a:r>
            <a:r>
              <a:rPr kumimoji="1" lang="ja-JP" altLang="en-US"/>
              <a:t>本文は、</a:t>
            </a:r>
            <a:r>
              <a:rPr kumimoji="1" lang="en-US" altLang="ja-JP"/>
              <a:t>[</a:t>
            </a:r>
            <a:r>
              <a:rPr kumimoji="1" lang="ja-JP" altLang="en-US"/>
              <a:t>メイリオ、標準、</a:t>
            </a:r>
            <a:r>
              <a:rPr kumimoji="1" lang="en-US" altLang="ja-JP"/>
              <a:t>14pt]</a:t>
            </a:r>
            <a:r>
              <a:rPr kumimoji="1" lang="ja-JP" altLang="en-US"/>
              <a:t>を原則としてください。</a:t>
            </a:r>
            <a:endParaRPr kumimoji="1" lang="en-US" altLang="ja-JP"/>
          </a:p>
          <a:p>
            <a:pPr lvl="1"/>
            <a:endParaRPr kumimoji="1" lang="en-US" altLang="ja-JP"/>
          </a:p>
          <a:p>
            <a:pPr lvl="1"/>
            <a:endParaRPr kumimoji="1" lang="en-US" altLang="ja-JP"/>
          </a:p>
          <a:p>
            <a:pPr lvl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56116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368">
          <p15:clr>
            <a:srgbClr val="FBAE40"/>
          </p15:clr>
        </p15:guide>
        <p15:guide id="3" pos="186">
          <p15:clr>
            <a:srgbClr val="FBAE40"/>
          </p15:clr>
        </p15:guide>
        <p15:guide id="4" pos="6549">
          <p15:clr>
            <a:srgbClr val="FBAE40"/>
          </p15:clr>
        </p15:guide>
        <p15:guide id="5" pos="3636">
          <p15:clr>
            <a:srgbClr val="FBAE40"/>
          </p15:clr>
        </p15:guide>
        <p15:guide id="6" pos="3858">
          <p15:clr>
            <a:srgbClr val="FBAE40"/>
          </p15:clr>
        </p15:guide>
        <p15:guide id="7" orient="horz" pos="131">
          <p15:clr>
            <a:srgbClr val="FBAE40"/>
          </p15:clr>
        </p15:guide>
        <p15:guide id="8" orient="horz" pos="463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枚目以降（2段組ver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65846" y="493442"/>
            <a:ext cx="8626108" cy="0"/>
          </a:xfrm>
          <a:prstGeom prst="line">
            <a:avLst/>
          </a:prstGeom>
          <a:ln w="127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65236" y="213200"/>
            <a:ext cx="8614114" cy="280243"/>
          </a:xfrm>
        </p:spPr>
        <p:txBody>
          <a:bodyPr lIns="108000" tIns="72000" rIns="0" bIns="0" anchor="t">
            <a:normAutofit/>
          </a:bodyPr>
          <a:lstStyle>
            <a:lvl1pPr marL="0" indent="0" algn="r">
              <a:buNone/>
              <a:defRPr sz="1197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事業名を記入（○○省連携事業）</a:t>
            </a:r>
          </a:p>
        </p:txBody>
      </p:sp>
      <p:cxnSp>
        <p:nvCxnSpPr>
          <p:cNvPr id="9" name="直線コネクタ 8"/>
          <p:cNvCxnSpPr/>
          <p:nvPr userDrawn="1"/>
        </p:nvCxnSpPr>
        <p:spPr>
          <a:xfrm>
            <a:off x="252047" y="6669088"/>
            <a:ext cx="8627303" cy="0"/>
          </a:xfrm>
          <a:prstGeom prst="line">
            <a:avLst/>
          </a:prstGeom>
          <a:ln w="63500" cmpd="sng">
            <a:solidFill>
              <a:srgbClr val="009C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角丸四角形吹き出し 50"/>
          <p:cNvSpPr/>
          <p:nvPr userDrawn="1"/>
        </p:nvSpPr>
        <p:spPr>
          <a:xfrm>
            <a:off x="9331513" y="2052"/>
            <a:ext cx="1615515" cy="407913"/>
          </a:xfrm>
          <a:prstGeom prst="wedgeRoundRectCallout">
            <a:avLst>
              <a:gd name="adj1" fmla="val -60992"/>
              <a:gd name="adj2" fmla="val 14907"/>
              <a:gd name="adj3" fmla="val 16667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t">
            <a:spAutoFit/>
          </a:bodyPr>
          <a:lstStyle/>
          <a:p>
            <a:r>
              <a:rPr kumimoji="1" lang="ja-JP" altLang="en-US" sz="898"/>
              <a:t>事業名を記載</a:t>
            </a:r>
            <a:endParaRPr kumimoji="1" lang="en-US" altLang="ja-JP" sz="898"/>
          </a:p>
          <a:p>
            <a:r>
              <a:rPr kumimoji="1" lang="ja-JP" altLang="en-US" sz="898"/>
              <a:t>［ﾒｲﾘｵ、太字、</a:t>
            </a:r>
            <a:r>
              <a:rPr kumimoji="1" lang="en-US" altLang="ja-JP" sz="898"/>
              <a:t>14pt</a:t>
            </a:r>
            <a:r>
              <a:rPr kumimoji="1" lang="ja-JP" altLang="en-US" sz="898"/>
              <a:t>］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1" hasCustomPrompt="1"/>
          </p:nvPr>
        </p:nvSpPr>
        <p:spPr>
          <a:xfrm>
            <a:off x="252046" y="644525"/>
            <a:ext cx="4252577" cy="59007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257"/>
              </a:spcBef>
              <a:buNone/>
              <a:defRPr sz="1197" b="1">
                <a:solidFill>
                  <a:srgbClr val="009C89"/>
                </a:solidFill>
              </a:defRPr>
            </a:lvl1pPr>
            <a:lvl2pPr marL="0" indent="0">
              <a:lnSpc>
                <a:spcPct val="100000"/>
              </a:lnSpc>
              <a:spcBef>
                <a:spcPts val="257"/>
              </a:spcBef>
              <a:buNone/>
              <a:defRPr sz="1197">
                <a:solidFill>
                  <a:schemeClr val="tx1"/>
                </a:solidFill>
              </a:defRPr>
            </a:lvl2pPr>
          </a:lstStyle>
          <a:p>
            <a:pPr lvl="0"/>
            <a:r>
              <a:rPr kumimoji="1" lang="ja-JP" altLang="en-US"/>
              <a:t>見出し</a:t>
            </a:r>
          </a:p>
          <a:p>
            <a:pPr lvl="1"/>
            <a:r>
              <a:rPr kumimoji="1" lang="ja-JP" altLang="en-US"/>
              <a:t>本文</a:t>
            </a:r>
          </a:p>
        </p:txBody>
      </p:sp>
      <p:sp>
        <p:nvSpPr>
          <p:cNvPr id="16" name="テキスト プレースホルダー 10"/>
          <p:cNvSpPr>
            <a:spLocks noGrp="1"/>
          </p:cNvSpPr>
          <p:nvPr>
            <p:ph type="body" sz="quarter" idx="12" hasCustomPrompt="1"/>
          </p:nvPr>
        </p:nvSpPr>
        <p:spPr>
          <a:xfrm>
            <a:off x="4626773" y="644525"/>
            <a:ext cx="4252577" cy="59007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257"/>
              </a:spcBef>
              <a:buNone/>
              <a:defRPr sz="1197" b="1">
                <a:solidFill>
                  <a:srgbClr val="009C89"/>
                </a:solidFill>
              </a:defRPr>
            </a:lvl1pPr>
            <a:lvl2pPr marL="0" indent="0">
              <a:lnSpc>
                <a:spcPct val="100000"/>
              </a:lnSpc>
              <a:spcBef>
                <a:spcPts val="257"/>
              </a:spcBef>
              <a:buNone/>
              <a:defRPr sz="1197">
                <a:solidFill>
                  <a:schemeClr val="tx1"/>
                </a:solidFill>
              </a:defRPr>
            </a:lvl2pPr>
          </a:lstStyle>
          <a:p>
            <a:pPr lvl="0"/>
            <a:r>
              <a:rPr kumimoji="1" lang="ja-JP" altLang="en-US"/>
              <a:t>見出し</a:t>
            </a:r>
          </a:p>
          <a:p>
            <a:pPr lvl="1"/>
            <a:r>
              <a:rPr kumimoji="1" lang="ja-JP" altLang="en-US"/>
              <a:t>本文</a:t>
            </a:r>
          </a:p>
        </p:txBody>
      </p:sp>
    </p:spTree>
    <p:extLst>
      <p:ext uri="{BB962C8B-B14F-4D97-AF65-F5344CB8AC3E}">
        <p14:creationId xmlns:p14="http://schemas.microsoft.com/office/powerpoint/2010/main" val="26190238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368">
          <p15:clr>
            <a:srgbClr val="FBAE40"/>
          </p15:clr>
        </p15:guide>
        <p15:guide id="3" pos="186">
          <p15:clr>
            <a:srgbClr val="FBAE40"/>
          </p15:clr>
        </p15:guide>
        <p15:guide id="4" pos="6549">
          <p15:clr>
            <a:srgbClr val="FBAE40"/>
          </p15:clr>
        </p15:guide>
        <p15:guide id="5" pos="3636">
          <p15:clr>
            <a:srgbClr val="FBAE40"/>
          </p15:clr>
        </p15:guide>
        <p15:guide id="6" pos="3858">
          <p15:clr>
            <a:srgbClr val="FBAE40"/>
          </p15:clr>
        </p15:guide>
        <p15:guide id="7" orient="horz" pos="131">
          <p15:clr>
            <a:srgbClr val="FBAE40"/>
          </p15:clr>
        </p15:guide>
        <p15:guide id="8" orient="horz" pos="463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38483" y="105327"/>
            <a:ext cx="7943412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934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7" name="スライド番号プレースホルダー 4">
            <a:extLst>
              <a:ext uri="{FF2B5EF4-FFF2-40B4-BE49-F238E27FC236}">
                <a16:creationId xmlns:a16="http://schemas.microsoft.com/office/drawing/2014/main" id="{50279CE0-17E6-AFD5-93B7-652DD49C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83643" y="6454375"/>
            <a:ext cx="2133600" cy="365125"/>
          </a:xfrm>
        </p:spPr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10A5DF8-A95D-1C40-5DF4-C42AD3ED9DF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83175" y="115894"/>
            <a:ext cx="8704385" cy="720725"/>
            <a:chOff x="213594" y="302433"/>
            <a:chExt cx="10177559" cy="792964"/>
          </a:xfrm>
          <a:solidFill>
            <a:srgbClr val="009C89"/>
          </a:solidFill>
        </p:grpSpPr>
        <p:pic>
          <p:nvPicPr>
            <p:cNvPr id="9" name="Picture 11" descr="ç°å¢ç">
              <a:extLst>
                <a:ext uri="{FF2B5EF4-FFF2-40B4-BE49-F238E27FC236}">
                  <a16:creationId xmlns:a16="http://schemas.microsoft.com/office/drawing/2014/main" id="{18E39F51-BEF5-7E1A-4065-FB98F51BA2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1212" y="333796"/>
              <a:ext cx="579941" cy="5599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フリーフォーム: 図形 29">
              <a:extLst>
                <a:ext uri="{FF2B5EF4-FFF2-40B4-BE49-F238E27FC236}">
                  <a16:creationId xmlns:a16="http://schemas.microsoft.com/office/drawing/2014/main" id="{84F3AA99-5819-7905-F5BD-E15524421E35}"/>
                </a:ext>
              </a:extLst>
            </p:cNvPr>
            <p:cNvSpPr/>
            <p:nvPr/>
          </p:nvSpPr>
          <p:spPr>
            <a:xfrm flipH="1" flipV="1">
              <a:off x="299264" y="391510"/>
              <a:ext cx="9680675" cy="647995"/>
            </a:xfrm>
            <a:custGeom>
              <a:avLst/>
              <a:gdLst>
                <a:gd name="connsiteX0" fmla="*/ 9613274 w 9680339"/>
                <a:gd name="connsiteY0" fmla="*/ 648000 h 648000"/>
                <a:gd name="connsiteX1" fmla="*/ 648000 w 9680339"/>
                <a:gd name="connsiteY1" fmla="*/ 648000 h 648000"/>
                <a:gd name="connsiteX2" fmla="*/ 0 w 9680339"/>
                <a:gd name="connsiteY2" fmla="*/ 0 h 648000"/>
                <a:gd name="connsiteX3" fmla="*/ 8817361 w 9680339"/>
                <a:gd name="connsiteY3" fmla="*/ 0 h 648000"/>
                <a:gd name="connsiteX4" fmla="*/ 9413208 w 9680339"/>
                <a:gd name="connsiteY4" fmla="*/ 0 h 648000"/>
                <a:gd name="connsiteX5" fmla="*/ 9469437 w 9680339"/>
                <a:gd name="connsiteY5" fmla="*/ 0 h 648000"/>
                <a:gd name="connsiteX6" fmla="*/ 9630899 w 9680339"/>
                <a:gd name="connsiteY6" fmla="*/ 162918 h 648000"/>
                <a:gd name="connsiteX7" fmla="*/ 9680339 w 9680339"/>
                <a:gd name="connsiteY7" fmla="*/ 200542 h 648000"/>
                <a:gd name="connsiteX8" fmla="*/ 9680339 w 9680339"/>
                <a:gd name="connsiteY8" fmla="*/ 598300 h 648000"/>
                <a:gd name="connsiteX9" fmla="*/ 9661565 w 9680339"/>
                <a:gd name="connsiteY9" fmla="*/ 632782 h 648000"/>
                <a:gd name="connsiteX10" fmla="*/ 9613274 w 9680339"/>
                <a:gd name="connsiteY10" fmla="*/ 64800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80339" h="648000">
                  <a:moveTo>
                    <a:pt x="9613274" y="648000"/>
                  </a:moveTo>
                  <a:lnTo>
                    <a:pt x="648000" y="648000"/>
                  </a:lnTo>
                  <a:lnTo>
                    <a:pt x="0" y="0"/>
                  </a:lnTo>
                  <a:lnTo>
                    <a:pt x="8817361" y="0"/>
                  </a:lnTo>
                  <a:lnTo>
                    <a:pt x="9413208" y="0"/>
                  </a:lnTo>
                  <a:lnTo>
                    <a:pt x="9469437" y="0"/>
                  </a:lnTo>
                  <a:lnTo>
                    <a:pt x="9630899" y="162918"/>
                  </a:lnTo>
                  <a:lnTo>
                    <a:pt x="9680339" y="200542"/>
                  </a:lnTo>
                  <a:lnTo>
                    <a:pt x="9680339" y="598300"/>
                  </a:lnTo>
                  <a:lnTo>
                    <a:pt x="9661565" y="632782"/>
                  </a:lnTo>
                  <a:cubicBezTo>
                    <a:pt x="9649206" y="642184"/>
                    <a:pt x="9632133" y="648000"/>
                    <a:pt x="9613274" y="648000"/>
                  </a:cubicBezTo>
                  <a:close/>
                </a:path>
              </a:pathLst>
            </a:custGeom>
            <a:grpFill/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844007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863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BEBDF8A9-4D1A-1E40-62BF-EA14B81AC428}"/>
                </a:ext>
              </a:extLst>
            </p:cNvPr>
            <p:cNvCxnSpPr>
              <a:cxnSpLocks/>
            </p:cNvCxnSpPr>
            <p:nvPr/>
          </p:nvCxnSpPr>
          <p:spPr>
            <a:xfrm>
              <a:off x="9243179" y="302433"/>
              <a:ext cx="793301" cy="792964"/>
            </a:xfrm>
            <a:prstGeom prst="line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B8E59234-6972-8C22-CEFF-6CD2A6FB96F6}"/>
                </a:ext>
              </a:extLst>
            </p:cNvPr>
            <p:cNvCxnSpPr>
              <a:cxnSpLocks/>
            </p:cNvCxnSpPr>
            <p:nvPr/>
          </p:nvCxnSpPr>
          <p:spPr>
            <a:xfrm>
              <a:off x="213594" y="735594"/>
              <a:ext cx="359813" cy="359803"/>
            </a:xfrm>
            <a:prstGeom prst="line">
              <a:avLst/>
            </a:prstGeom>
            <a:grpFill/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43794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87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565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263">
                <a:solidFill>
                  <a:schemeClr val="tx1"/>
                </a:solidFill>
              </a:defRPr>
            </a:lvl1pPr>
            <a:lvl2pPr marL="430997" indent="0">
              <a:buNone/>
              <a:defRPr sz="1886">
                <a:solidFill>
                  <a:schemeClr val="tx1">
                    <a:tint val="75000"/>
                  </a:schemeClr>
                </a:solidFill>
              </a:defRPr>
            </a:lvl2pPr>
            <a:lvl3pPr marL="861993" indent="0">
              <a:buNone/>
              <a:defRPr sz="1697">
                <a:solidFill>
                  <a:schemeClr val="tx1">
                    <a:tint val="75000"/>
                  </a:schemeClr>
                </a:solidFill>
              </a:defRPr>
            </a:lvl3pPr>
            <a:lvl4pPr marL="129299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4pPr>
            <a:lvl5pPr marL="1723986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5pPr>
            <a:lvl6pPr marL="2154983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6pPr>
            <a:lvl7pPr marL="2585979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7pPr>
            <a:lvl8pPr marL="3016975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8pPr>
            <a:lvl9pPr marL="3447971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9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2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726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51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68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016"/>
            </a:lvl1pPr>
            <a:lvl2pPr>
              <a:defRPr sz="2639"/>
            </a:lvl2pPr>
            <a:lvl3pPr>
              <a:defRPr sz="2263"/>
            </a:lvl3pPr>
            <a:lvl4pPr>
              <a:defRPr sz="1886"/>
            </a:lvl4pPr>
            <a:lvl5pPr>
              <a:defRPr sz="1886"/>
            </a:lvl5pPr>
            <a:lvl6pPr>
              <a:defRPr sz="1886"/>
            </a:lvl6pPr>
            <a:lvl7pPr>
              <a:defRPr sz="1886"/>
            </a:lvl7pPr>
            <a:lvl8pPr>
              <a:defRPr sz="1886"/>
            </a:lvl8pPr>
            <a:lvl9pPr>
              <a:defRPr sz="188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24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016"/>
            </a:lvl1pPr>
            <a:lvl2pPr marL="430997" indent="0">
              <a:buNone/>
              <a:defRPr sz="2639"/>
            </a:lvl2pPr>
            <a:lvl3pPr marL="861993" indent="0">
              <a:buNone/>
              <a:defRPr sz="2263"/>
            </a:lvl3pPr>
            <a:lvl4pPr marL="1292990" indent="0">
              <a:buNone/>
              <a:defRPr sz="1886"/>
            </a:lvl4pPr>
            <a:lvl5pPr marL="1723986" indent="0">
              <a:buNone/>
              <a:defRPr sz="1886"/>
            </a:lvl5pPr>
            <a:lvl6pPr marL="2154983" indent="0">
              <a:buNone/>
              <a:defRPr sz="1886"/>
            </a:lvl6pPr>
            <a:lvl7pPr marL="2585979" indent="0">
              <a:buNone/>
              <a:defRPr sz="1886"/>
            </a:lvl7pPr>
            <a:lvl8pPr marL="3016975" indent="0">
              <a:buNone/>
              <a:defRPr sz="1886"/>
            </a:lvl8pPr>
            <a:lvl9pPr marL="3447971" indent="0">
              <a:buNone/>
              <a:defRPr sz="1886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3492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75D6A-487C-F34A-87C5-743E0BD63EE2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2026/1/27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6A23A-2A0D-8440-A569-0085CFDD919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0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xStyles>
    <p:titleStyle>
      <a:lvl1pPr algn="l" defTabSz="861993" rtl="0" eaLnBrk="1" latinLnBrk="0" hangingPunct="1">
        <a:lnSpc>
          <a:spcPct val="90000"/>
        </a:lnSpc>
        <a:spcBef>
          <a:spcPct val="0"/>
        </a:spcBef>
        <a:buNone/>
        <a:defRPr kumimoji="1" sz="41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498" indent="-215498" algn="l" defTabSz="861993" rtl="0" eaLnBrk="1" latinLnBrk="0" hangingPunct="1">
        <a:lnSpc>
          <a:spcPct val="90000"/>
        </a:lnSpc>
        <a:spcBef>
          <a:spcPts val="942"/>
        </a:spcBef>
        <a:buFont typeface="Arial" panose="020B0604020202020204" pitchFamily="34" charset="0"/>
        <a:buChar char="•"/>
        <a:defRPr kumimoji="1" sz="2639" kern="1200">
          <a:solidFill>
            <a:schemeClr val="tx1"/>
          </a:solidFill>
          <a:latin typeface="+mn-lt"/>
          <a:ea typeface="+mn-ea"/>
          <a:cs typeface="+mn-cs"/>
        </a:defRPr>
      </a:lvl1pPr>
      <a:lvl2pPr marL="64649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107749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50848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93948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37048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147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247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3470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0997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1993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2990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3986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4983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5979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6975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7971" algn="l" defTabSz="861993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5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61B0F40-390F-667C-2DCC-5D1560722938}"/>
              </a:ext>
            </a:extLst>
          </p:cNvPr>
          <p:cNvSpPr/>
          <p:nvPr/>
        </p:nvSpPr>
        <p:spPr>
          <a:xfrm>
            <a:off x="195364" y="3001745"/>
            <a:ext cx="8799255" cy="3216175"/>
          </a:xfrm>
          <a:prstGeom prst="rect">
            <a:avLst/>
          </a:prstGeom>
          <a:noFill/>
          <a:ln w="60325" cmpd="dbl">
            <a:solidFill>
              <a:srgbClr val="004C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90997"/>
            <a:endParaRPr kumimoji="1" lang="ja-JP" altLang="en-US" sz="1539">
              <a:solidFill>
                <a:prstClr val="black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4E5640F-A8FE-8F0C-A9E8-42CEE2989DB3}"/>
              </a:ext>
            </a:extLst>
          </p:cNvPr>
          <p:cNvSpPr txBox="1"/>
          <p:nvPr/>
        </p:nvSpPr>
        <p:spPr>
          <a:xfrm>
            <a:off x="209785" y="1143404"/>
            <a:ext cx="1389912" cy="454163"/>
          </a:xfrm>
          <a:prstGeom prst="rect">
            <a:avLst/>
          </a:prstGeom>
          <a:noFill/>
          <a:ln w="38100">
            <a:solidFill>
              <a:srgbClr val="00584E"/>
            </a:solidFill>
          </a:ln>
        </p:spPr>
        <p:txBody>
          <a:bodyPr wrap="square" rtlCol="0" anchor="ctr">
            <a:spAutoFit/>
          </a:bodyPr>
          <a:lstStyle/>
          <a:p>
            <a:pPr defTabSz="779103">
              <a:lnSpc>
                <a:spcPct val="150000"/>
              </a:lnSpc>
            </a:pPr>
            <a:r>
              <a:rPr lang="ja-JP" altLang="en-US" sz="1710" b="1">
                <a:solidFill>
                  <a:srgbClr val="00584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令和７年度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9A6BAB4-10E8-68AE-62ED-4E0A0EDA5A62}"/>
              </a:ext>
            </a:extLst>
          </p:cNvPr>
          <p:cNvSpPr/>
          <p:nvPr/>
        </p:nvSpPr>
        <p:spPr>
          <a:xfrm>
            <a:off x="1871481" y="1623624"/>
            <a:ext cx="2074368" cy="519794"/>
          </a:xfrm>
          <a:prstGeom prst="rect">
            <a:avLst/>
          </a:prstGeom>
          <a:solidFill>
            <a:srgbClr val="00B0F6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en-US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良好な水環境保全・活用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>
              <a:defRPr/>
            </a:pPr>
            <a:r>
              <a:rPr lang="ja-JP" altLang="en-US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モデル事業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97A0C0-88FE-914F-7ECE-73391FFD7CDD}"/>
              </a:ext>
            </a:extLst>
          </p:cNvPr>
          <p:cNvSpPr/>
          <p:nvPr/>
        </p:nvSpPr>
        <p:spPr>
          <a:xfrm>
            <a:off x="4347795" y="1625705"/>
            <a:ext cx="2174101" cy="519794"/>
          </a:xfrm>
          <a:prstGeom prst="rect">
            <a:avLst/>
          </a:prstGeom>
          <a:solidFill>
            <a:srgbClr val="0084B9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en-US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戦略的「令和の里海づくり」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>
              <a:defRPr/>
            </a:pPr>
            <a:r>
              <a:rPr lang="ja-JP" altLang="en-US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基盤構築支援事業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F776EA5-CF92-23D3-1D41-D7E8639CA085}"/>
              </a:ext>
            </a:extLst>
          </p:cNvPr>
          <p:cNvSpPr/>
          <p:nvPr/>
        </p:nvSpPr>
        <p:spPr>
          <a:xfrm>
            <a:off x="6982718" y="1623624"/>
            <a:ext cx="1757308" cy="519794"/>
          </a:xfrm>
          <a:prstGeom prst="rect">
            <a:avLst/>
          </a:prstGeom>
          <a:solidFill>
            <a:srgbClr val="7ABC32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ja-JP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良好な環境を活用した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丸ｺﾞｼｯｸM-PRO" panose="020F0600000000000000" pitchFamily="50" charset="-128"/>
            </a:endParaRPr>
          </a:p>
          <a:p>
            <a:pPr algn="ctr" defTabSz="663885">
              <a:defRPr/>
            </a:pPr>
            <a:r>
              <a:rPr lang="ja-JP" altLang="ja-JP" sz="1107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観光モデル事業</a:t>
            </a:r>
            <a:endParaRPr lang="en-US" altLang="ja-JP" sz="1107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EADCD87-CECC-2DC3-63AE-82F5C90A55D6}"/>
              </a:ext>
            </a:extLst>
          </p:cNvPr>
          <p:cNvSpPr txBox="1"/>
          <p:nvPr/>
        </p:nvSpPr>
        <p:spPr>
          <a:xfrm>
            <a:off x="2154629" y="1212329"/>
            <a:ext cx="1508070" cy="408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淡水エリア</a:t>
            </a: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における</a:t>
            </a:r>
            <a:endParaRPr kumimoji="1" lang="en-US" altLang="ja-JP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保全と利活用</a:t>
            </a:r>
            <a:endParaRPr kumimoji="1" lang="en-US" altLang="ja-JP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DFE4544-99BC-0D5A-7F9C-E2CB46F43D6F}"/>
              </a:ext>
            </a:extLst>
          </p:cNvPr>
          <p:cNvSpPr txBox="1"/>
          <p:nvPr/>
        </p:nvSpPr>
        <p:spPr>
          <a:xfrm>
            <a:off x="4430184" y="1216586"/>
            <a:ext cx="2032769" cy="4080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沿岸エリア（里海）</a:t>
            </a: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における</a:t>
            </a:r>
            <a:endParaRPr kumimoji="1" lang="en-US" altLang="ja-JP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保全と利活用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E85A82F-BC3A-3923-33D0-4A2A13B05C19}"/>
              </a:ext>
            </a:extLst>
          </p:cNvPr>
          <p:cNvSpPr txBox="1"/>
          <p:nvPr/>
        </p:nvSpPr>
        <p:spPr>
          <a:xfrm>
            <a:off x="6832510" y="1062367"/>
            <a:ext cx="2068849" cy="557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良好な環境を生かした</a:t>
            </a:r>
            <a:endParaRPr kumimoji="1" lang="en-US" altLang="ja-JP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インバウンド観光</a:t>
            </a: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地域づくり</a:t>
            </a:r>
            <a:endParaRPr kumimoji="1" lang="en-US" altLang="ja-JP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>
              <a:defRPr/>
            </a:pPr>
            <a:r>
              <a:rPr lang="ja-JP" altLang="en-US" sz="969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（陸・海問わず）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97E62B7-5B88-2956-423D-851BBBF333D6}"/>
              </a:ext>
            </a:extLst>
          </p:cNvPr>
          <p:cNvSpPr txBox="1"/>
          <p:nvPr/>
        </p:nvSpPr>
        <p:spPr>
          <a:xfrm>
            <a:off x="209785" y="2398994"/>
            <a:ext cx="1620977" cy="526619"/>
          </a:xfrm>
          <a:prstGeom prst="rect">
            <a:avLst/>
          </a:prstGeom>
          <a:solidFill>
            <a:schemeClr val="bg1"/>
          </a:solidFill>
          <a:ln w="38100">
            <a:solidFill>
              <a:srgbClr val="00584E"/>
            </a:solidFill>
          </a:ln>
        </p:spPr>
        <p:txBody>
          <a:bodyPr wrap="square" rtlCol="0" anchor="ctr">
            <a:spAutoFit/>
          </a:bodyPr>
          <a:lstStyle/>
          <a:p>
            <a:pPr defTabSz="779103">
              <a:lnSpc>
                <a:spcPct val="150000"/>
              </a:lnSpc>
            </a:pPr>
            <a:r>
              <a:rPr lang="ja-JP" altLang="en-US" sz="2052" b="1">
                <a:solidFill>
                  <a:srgbClr val="00584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6786E0A-DC74-DB03-2EFC-E101B51E3BFC}"/>
              </a:ext>
            </a:extLst>
          </p:cNvPr>
          <p:cNvSpPr/>
          <p:nvPr/>
        </p:nvSpPr>
        <p:spPr>
          <a:xfrm>
            <a:off x="1838928" y="3348629"/>
            <a:ext cx="2278343" cy="707874"/>
          </a:xfrm>
          <a:prstGeom prst="rect">
            <a:avLst/>
          </a:prstGeom>
          <a:solidFill>
            <a:srgbClr val="00B0F6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良好な</a:t>
            </a: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水環境保全・活用</a:t>
            </a:r>
            <a:endParaRPr lang="en-US" altLang="ja-JP" sz="1368" b="1" kern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>
              <a:defRPr/>
            </a:pP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モデル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54790BA-F9B4-DB89-C5C0-A76FB44B48CF}"/>
              </a:ext>
            </a:extLst>
          </p:cNvPr>
          <p:cNvSpPr/>
          <p:nvPr/>
        </p:nvSpPr>
        <p:spPr>
          <a:xfrm>
            <a:off x="4238263" y="3348629"/>
            <a:ext cx="2278343" cy="707874"/>
          </a:xfrm>
          <a:prstGeom prst="rect">
            <a:avLst/>
          </a:prstGeom>
          <a:solidFill>
            <a:srgbClr val="0084B9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戦略的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「令和の</a:t>
            </a: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里海づくり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defTabSz="663885">
              <a:defRPr/>
            </a:pP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基盤構築支援事業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399A2EC-8B59-A022-9614-D204E2292B85}"/>
              </a:ext>
            </a:extLst>
          </p:cNvPr>
          <p:cNvSpPr/>
          <p:nvPr/>
        </p:nvSpPr>
        <p:spPr>
          <a:xfrm>
            <a:off x="6638093" y="3348629"/>
            <a:ext cx="2278343" cy="707874"/>
          </a:xfrm>
          <a:prstGeom prst="rect">
            <a:avLst/>
          </a:prstGeom>
          <a:solidFill>
            <a:srgbClr val="7ABC32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ja-JP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良好な環境を活用した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HG丸ｺﾞｼｯｸM-PRO" panose="020F0600000000000000" pitchFamily="50" charset="-128"/>
            </a:endParaRPr>
          </a:p>
          <a:p>
            <a:pPr algn="ctr" defTabSz="663885">
              <a:defRPr/>
            </a:pPr>
            <a:r>
              <a:rPr lang="ja-JP" altLang="ja-JP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観光モデル</a:t>
            </a:r>
            <a:r>
              <a:rPr lang="ja-JP" altLang="ja-JP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事業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D1C3222A-CE74-A4B0-94F2-1E148B5964F2}"/>
              </a:ext>
            </a:extLst>
          </p:cNvPr>
          <p:cNvSpPr/>
          <p:nvPr/>
        </p:nvSpPr>
        <p:spPr>
          <a:xfrm>
            <a:off x="1827048" y="4823382"/>
            <a:ext cx="5406872" cy="50885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algn="ctr" defTabSz="663885">
              <a:defRPr/>
            </a:pP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　近畿地方 令和の</a:t>
            </a: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名水づくり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368" b="1" kern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里海づくり地域支援</a:t>
            </a:r>
            <a:r>
              <a:rPr lang="ja-JP" altLang="en-US" sz="1368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endParaRPr lang="en-US" altLang="ja-JP" sz="1368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903464-0B38-6A32-07D2-EE4844717F50}"/>
              </a:ext>
            </a:extLst>
          </p:cNvPr>
          <p:cNvSpPr txBox="1"/>
          <p:nvPr/>
        </p:nvSpPr>
        <p:spPr>
          <a:xfrm>
            <a:off x="2110196" y="4578572"/>
            <a:ext cx="4187160" cy="25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6388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26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淡水～沿岸エリア（里海）</a:t>
            </a:r>
            <a:r>
              <a:rPr kumimoji="1" lang="ja-JP" altLang="en-US" sz="1026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における保全と利活用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2D0A5E8-CBE2-B5E1-CA22-BDC614E4BAE9}"/>
              </a:ext>
            </a:extLst>
          </p:cNvPr>
          <p:cNvSpPr/>
          <p:nvPr/>
        </p:nvSpPr>
        <p:spPr>
          <a:xfrm>
            <a:off x="268237" y="3422462"/>
            <a:ext cx="1683507" cy="602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90997"/>
            <a:r>
              <a:rPr kumimoji="1" lang="ja-JP" altLang="en-US" sz="171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  <a:r>
              <a:rPr kumimoji="1" lang="en-US" altLang="ja-JP" sz="171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  <a:r>
              <a:rPr kumimoji="1" lang="ja-JP" altLang="en-US" sz="171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から継続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7E676F6-645F-F83D-10B4-8D2C470FC412}"/>
              </a:ext>
            </a:extLst>
          </p:cNvPr>
          <p:cNvSpPr/>
          <p:nvPr/>
        </p:nvSpPr>
        <p:spPr>
          <a:xfrm>
            <a:off x="268238" y="4778538"/>
            <a:ext cx="966784" cy="602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390997"/>
            <a:r>
              <a:rPr kumimoji="1" lang="ja-JP" altLang="en-US" sz="171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②新規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EB6698-3885-B8C4-0D81-3A9237F51549}"/>
              </a:ext>
            </a:extLst>
          </p:cNvPr>
          <p:cNvSpPr txBox="1"/>
          <p:nvPr/>
        </p:nvSpPr>
        <p:spPr>
          <a:xfrm>
            <a:off x="2110195" y="4147577"/>
            <a:ext cx="2997942" cy="25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3885">
              <a:defRPr/>
            </a:pPr>
            <a:r>
              <a:rPr lang="en-US" altLang="ja-JP" sz="1026">
                <a:solidFill>
                  <a:srgbClr val="1111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※</a:t>
            </a:r>
            <a:r>
              <a:rPr lang="ja-JP" altLang="ja-JP" sz="1026">
                <a:solidFill>
                  <a:srgbClr val="1111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令和</a:t>
            </a:r>
            <a:r>
              <a:rPr lang="ja-JP" altLang="en-US" sz="1026">
                <a:solidFill>
                  <a:srgbClr val="1111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８</a:t>
            </a:r>
            <a:r>
              <a:rPr lang="ja-JP" altLang="ja-JP" sz="1026">
                <a:solidFill>
                  <a:srgbClr val="1111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HG丸ｺﾞｼｯｸM-PRO" panose="020F0600000000000000" pitchFamily="50" charset="-128"/>
              </a:rPr>
              <a:t>年度政府予算の成立が前提</a:t>
            </a:r>
            <a:endParaRPr kumimoji="1" lang="ja-JP" altLang="en-US" sz="1026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スライド番号プレースホルダー 2">
            <a:extLst>
              <a:ext uri="{FF2B5EF4-FFF2-40B4-BE49-F238E27FC236}">
                <a16:creationId xmlns:a16="http://schemas.microsoft.com/office/drawing/2014/main" id="{81795CE3-44C3-306D-586D-9292FFB7DBDE}"/>
              </a:ext>
            </a:extLst>
          </p:cNvPr>
          <p:cNvSpPr txBox="1">
            <a:spLocks/>
          </p:cNvSpPr>
          <p:nvPr/>
        </p:nvSpPr>
        <p:spPr>
          <a:xfrm>
            <a:off x="6983644" y="6281133"/>
            <a:ext cx="2133600" cy="344217"/>
          </a:xfrm>
          <a:prstGeom prst="rect">
            <a:avLst/>
          </a:prstGeom>
        </p:spPr>
        <p:txBody>
          <a:bodyPr vert="horz" lIns="0" tIns="0" rIns="78203" bIns="0" rtlCol="0" anchor="b" anchorCtr="0">
            <a:norm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kumimoji="1" sz="1400" b="1" kern="1200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61993">
              <a:spcBef>
                <a:spcPts val="942"/>
              </a:spcBef>
            </a:pPr>
            <a:fld id="{A6D01C6D-80EB-490D-8A1D-E86D9EEBEE2C}" type="slidenum">
              <a:rPr lang="ja-JP" altLang="en-US" sz="1197" b="0">
                <a:solidFill>
                  <a:prstClr val="white">
                    <a:lumMod val="50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 algn="r" defTabSz="861993">
                <a:spcBef>
                  <a:spcPts val="942"/>
                </a:spcBef>
              </a:pPr>
              <a:t>1</a:t>
            </a:fld>
            <a:endParaRPr lang="ja-JP" altLang="en-US" sz="1197" b="0">
              <a:solidFill>
                <a:prstClr val="white">
                  <a:lumMod val="50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CA7F8B3-B485-837F-50EF-BFF6FA250769}"/>
              </a:ext>
            </a:extLst>
          </p:cNvPr>
          <p:cNvSpPr/>
          <p:nvPr/>
        </p:nvSpPr>
        <p:spPr>
          <a:xfrm>
            <a:off x="2009466" y="2771460"/>
            <a:ext cx="5125068" cy="483418"/>
          </a:xfrm>
          <a:prstGeom prst="rect">
            <a:avLst/>
          </a:prstGeom>
          <a:solidFill>
            <a:schemeClr val="bg1"/>
          </a:solidFill>
          <a:ln w="60325" cmpd="dbl">
            <a:solidFill>
              <a:srgbClr val="004C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90997"/>
            <a:r>
              <a:rPr kumimoji="1" lang="ja-JP" altLang="en-US" sz="1710">
                <a:solidFill>
                  <a:prstClr val="black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良好な環境の創出・活用推進事業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5EBB522-1091-D262-6ED7-312CD40B0396}"/>
              </a:ext>
            </a:extLst>
          </p:cNvPr>
          <p:cNvSpPr txBox="1"/>
          <p:nvPr/>
        </p:nvSpPr>
        <p:spPr>
          <a:xfrm>
            <a:off x="2773030" y="5391217"/>
            <a:ext cx="3221369" cy="2501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663885">
              <a:defRPr/>
            </a:pPr>
            <a:r>
              <a:rPr lang="en-US" altLang="ja-JP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※</a:t>
            </a:r>
            <a:r>
              <a:rPr lang="ja-JP" altLang="ja-JP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令和</a:t>
            </a:r>
            <a:r>
              <a:rPr lang="ja-JP" altLang="en-US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７</a:t>
            </a:r>
            <a:r>
              <a:rPr lang="ja-JP" altLang="ja-JP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年度</a:t>
            </a:r>
            <a:r>
              <a:rPr lang="ja-JP" altLang="en-US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末～令和</a:t>
            </a:r>
            <a:r>
              <a:rPr lang="en-US" altLang="ja-JP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8</a:t>
            </a:r>
            <a:r>
              <a:rPr lang="ja-JP" altLang="en-US" sz="1000">
                <a:solidFill>
                  <a:srgbClr val="111111"/>
                </a:solidFill>
                <a:latin typeface="メイリオ"/>
                <a:ea typeface="メイリオ"/>
                <a:cs typeface="HG丸ｺﾞｼｯｸM-PRO" panose="020F0600000000000000" pitchFamily="50" charset="-128"/>
              </a:rPr>
              <a:t>年度に実施</a:t>
            </a:r>
            <a:endParaRPr lang="ja-JP" altLang="en-US" sz="1000" strike="sngStrike">
              <a:solidFill>
                <a:srgbClr val="111111"/>
              </a:solidFill>
              <a:latin typeface="メイリオ"/>
              <a:ea typeface="メイリオ"/>
              <a:cs typeface="HG丸ｺﾞｼｯｸM-PRO" panose="020F06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191D0B82-1054-1533-1DBC-FEF3A68562EF}"/>
              </a:ext>
            </a:extLst>
          </p:cNvPr>
          <p:cNvSpPr txBox="1">
            <a:spLocks/>
          </p:cNvSpPr>
          <p:nvPr/>
        </p:nvSpPr>
        <p:spPr bwMode="white">
          <a:xfrm>
            <a:off x="138865" y="214309"/>
            <a:ext cx="8799255" cy="542635"/>
          </a:xfrm>
          <a:prstGeom prst="rect">
            <a:avLst/>
          </a:prstGeom>
        </p:spPr>
        <p:txBody>
          <a:bodyPr vert="horz" lIns="252000" tIns="36000" rIns="0" bIns="0" rtlCol="0" anchor="ctr" anchorCtr="0">
            <a:normAutofit/>
          </a:bodyPr>
          <a:lstStyle>
            <a:lvl1pPr algn="l" defTabSz="86199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934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sz="2584"/>
              <a:t>令和８年度良好な環境の創出・活用推進事業の全体像</a:t>
            </a:r>
          </a:p>
        </p:txBody>
      </p:sp>
    </p:spTree>
    <p:extLst>
      <p:ext uri="{BB962C8B-B14F-4D97-AF65-F5344CB8AC3E}">
        <p14:creationId xmlns:p14="http://schemas.microsoft.com/office/powerpoint/2010/main" val="2578443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072bf6-2910-405c-80b1-19093bade0cc" xsi:nil="true"/>
    <lcf76f155ced4ddcb4097134ff3c332f xmlns="5981c012-ea3e-425a-9c49-dbf73b5fe7d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6BF0B21BF31D45BF10B7BC5E359D0B" ma:contentTypeVersion="14" ma:contentTypeDescription="新しいドキュメントを作成します。" ma:contentTypeScope="" ma:versionID="74c593b04df46b10a3bd31a0af037fe7">
  <xsd:schema xmlns:xsd="http://www.w3.org/2001/XMLSchema" xmlns:xs="http://www.w3.org/2001/XMLSchema" xmlns:p="http://schemas.microsoft.com/office/2006/metadata/properties" xmlns:ns2="5981c012-ea3e-425a-9c49-dbf73b5fe7de" xmlns:ns3="44072bf6-2910-405c-80b1-19093bade0cc" targetNamespace="http://schemas.microsoft.com/office/2006/metadata/properties" ma:root="true" ma:fieldsID="e9658476d4615774156b1de9ac715562" ns2:_="" ns3:_="">
    <xsd:import namespace="5981c012-ea3e-425a-9c49-dbf73b5fe7de"/>
    <xsd:import namespace="44072bf6-2910-405c-80b1-19093bade0c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1c012-ea3e-425a-9c49-dbf73b5fe7d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72bf6-2910-405c-80b1-19093bade0c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668f603-3e07-4d5a-935a-f805cf33dc82}" ma:internalName="TaxCatchAll" ma:showField="CatchAllData" ma:web="44072bf6-2910-405c-80b1-19093bade0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B8467C-1183-4FE3-91FC-3A7B836D162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DBDE37-CB45-4416-9A01-21D7CFE1FED7}">
  <ds:schemaRefs>
    <ds:schemaRef ds:uri="44072bf6-2910-405c-80b1-19093bade0cc"/>
    <ds:schemaRef ds:uri="5981c012-ea3e-425a-9c49-dbf73b5fe7d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A199ED0-2EEF-4AD6-B157-49CBEB86E623}">
  <ds:schemaRefs>
    <ds:schemaRef ds:uri="44072bf6-2910-405c-80b1-19093bade0cc"/>
    <ds:schemaRef ds:uri="5981c012-ea3e-425a-9c49-dbf73b5fe7d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PresentationFormat>On-screen Show (4:3)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テーマ</vt:lpstr>
      <vt:lpstr>PowerPoint Presentation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0x010100B16BF0B21BF31D45BF10B7BC5E359D0B</vt:lpwstr>
  </property>
  <property fmtid="{D5CDD505-2E9C-101B-9397-08002B2CF9AE}" pid="3" name="MediaServiceImageTags">
    <vt:lpwstr/>
  </property>
</Properties>
</file>